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9" r:id="rId6"/>
  </p:sldMasterIdLst>
  <p:notesMasterIdLst>
    <p:notesMasterId r:id="rId72"/>
  </p:notesMasterIdLst>
  <p:sldIdLst>
    <p:sldId id="256" r:id="rId7"/>
    <p:sldId id="257" r:id="rId8"/>
    <p:sldId id="258" r:id="rId9"/>
    <p:sldId id="336" r:id="rId10"/>
    <p:sldId id="341" r:id="rId11"/>
    <p:sldId id="342" r:id="rId12"/>
    <p:sldId id="337" r:id="rId13"/>
    <p:sldId id="343" r:id="rId14"/>
    <p:sldId id="338" r:id="rId15"/>
    <p:sldId id="339" r:id="rId16"/>
    <p:sldId id="286" r:id="rId17"/>
    <p:sldId id="287" r:id="rId18"/>
    <p:sldId id="259" r:id="rId19"/>
    <p:sldId id="261" r:id="rId20"/>
    <p:sldId id="262" r:id="rId21"/>
    <p:sldId id="288" r:id="rId22"/>
    <p:sldId id="289" r:id="rId23"/>
    <p:sldId id="290" r:id="rId24"/>
    <p:sldId id="264" r:id="rId25"/>
    <p:sldId id="299" r:id="rId26"/>
    <p:sldId id="260" r:id="rId27"/>
    <p:sldId id="291" r:id="rId28"/>
    <p:sldId id="340" r:id="rId29"/>
    <p:sldId id="372" r:id="rId30"/>
    <p:sldId id="445" r:id="rId31"/>
    <p:sldId id="370" r:id="rId32"/>
    <p:sldId id="314" r:id="rId33"/>
    <p:sldId id="446" r:id="rId34"/>
    <p:sldId id="453" r:id="rId35"/>
    <p:sldId id="454" r:id="rId36"/>
    <p:sldId id="449" r:id="rId37"/>
    <p:sldId id="455" r:id="rId38"/>
    <p:sldId id="451" r:id="rId39"/>
    <p:sldId id="443" r:id="rId40"/>
    <p:sldId id="444" r:id="rId41"/>
    <p:sldId id="357" r:id="rId42"/>
    <p:sldId id="452" r:id="rId43"/>
    <p:sldId id="448" r:id="rId44"/>
    <p:sldId id="396" r:id="rId45"/>
    <p:sldId id="294" r:id="rId46"/>
    <p:sldId id="268" r:id="rId47"/>
    <p:sldId id="269" r:id="rId48"/>
    <p:sldId id="295" r:id="rId49"/>
    <p:sldId id="296" r:id="rId50"/>
    <p:sldId id="298" r:id="rId51"/>
    <p:sldId id="271" r:id="rId52"/>
    <p:sldId id="272" r:id="rId53"/>
    <p:sldId id="273" r:id="rId54"/>
    <p:sldId id="300" r:id="rId55"/>
    <p:sldId id="313" r:id="rId56"/>
    <p:sldId id="305" r:id="rId57"/>
    <p:sldId id="356" r:id="rId58"/>
    <p:sldId id="364" r:id="rId59"/>
    <p:sldId id="325" r:id="rId60"/>
    <p:sldId id="365" r:id="rId61"/>
    <p:sldId id="327" r:id="rId62"/>
    <p:sldId id="355" r:id="rId63"/>
    <p:sldId id="332" r:id="rId64"/>
    <p:sldId id="371" r:id="rId65"/>
    <p:sldId id="369" r:id="rId66"/>
    <p:sldId id="349" r:id="rId67"/>
    <p:sldId id="359" r:id="rId68"/>
    <p:sldId id="352" r:id="rId69"/>
    <p:sldId id="367" r:id="rId70"/>
    <p:sldId id="276" r:id="rId7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4F8EC"/>
    <a:srgbClr val="D5E3CF"/>
    <a:srgbClr val="56AF31"/>
    <a:srgbClr val="E6E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DBAF1-5A64-48B6-B94C-B81CCF5743A4}" v="1" dt="2023-12-14T18:29:44.680"/>
    <p1510:client id="{72FE6423-3C14-4958-B82F-038CEB18C888}" v="49" dt="2023-12-14T13:42:58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11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o Kalbermatten" userId="ef4a8ce4-82d3-4da8-9a7f-5e4e2e296bc9" providerId="ADAL" clId="{5CD083B9-45B8-4FB9-ACF8-DCD029991821}"/>
    <pc:docChg chg="undo custSel addSld delSld modSld sldOrd delMainMaster">
      <pc:chgData name="Sandro Kalbermatten" userId="ef4a8ce4-82d3-4da8-9a7f-5e4e2e296bc9" providerId="ADAL" clId="{5CD083B9-45B8-4FB9-ACF8-DCD029991821}" dt="2022-12-14T15:23:20.736" v="6715" actId="20577"/>
      <pc:docMkLst>
        <pc:docMk/>
      </pc:docMkLst>
      <pc:sldChg chg="modSp mod">
        <pc:chgData name="Sandro Kalbermatten" userId="ef4a8ce4-82d3-4da8-9a7f-5e4e2e296bc9" providerId="ADAL" clId="{5CD083B9-45B8-4FB9-ACF8-DCD029991821}" dt="2022-12-06T09:23:09.367" v="761" actId="255"/>
        <pc:sldMkLst>
          <pc:docMk/>
          <pc:sldMk cId="144467954" sldId="256"/>
        </pc:sldMkLst>
        <pc:spChg chg="mod">
          <ac:chgData name="Sandro Kalbermatten" userId="ef4a8ce4-82d3-4da8-9a7f-5e4e2e296bc9" providerId="ADAL" clId="{5CD083B9-45B8-4FB9-ACF8-DCD029991821}" dt="2022-12-06T09:22:46.273" v="758" actId="20577"/>
          <ac:spMkLst>
            <pc:docMk/>
            <pc:sldMk cId="144467954" sldId="256"/>
            <ac:spMk id="2" creationId="{4BBCA1F5-32F6-45B8-9461-8EA8CE83BFEA}"/>
          </ac:spMkLst>
        </pc:spChg>
        <pc:spChg chg="mod">
          <ac:chgData name="Sandro Kalbermatten" userId="ef4a8ce4-82d3-4da8-9a7f-5e4e2e296bc9" providerId="ADAL" clId="{5CD083B9-45B8-4FB9-ACF8-DCD029991821}" dt="2022-12-06T09:23:09.367" v="761" actId="255"/>
          <ac:spMkLst>
            <pc:docMk/>
            <pc:sldMk cId="144467954" sldId="256"/>
            <ac:spMk id="3" creationId="{E721C5DF-2706-4040-B728-573858182950}"/>
          </ac:spMkLst>
        </pc:spChg>
      </pc:sldChg>
      <pc:sldChg chg="modSp mod">
        <pc:chgData name="Sandro Kalbermatten" userId="ef4a8ce4-82d3-4da8-9a7f-5e4e2e296bc9" providerId="ADAL" clId="{5CD083B9-45B8-4FB9-ACF8-DCD029991821}" dt="2022-12-06T06:37:10.807" v="300" actId="20577"/>
        <pc:sldMkLst>
          <pc:docMk/>
          <pc:sldMk cId="3994962714" sldId="258"/>
        </pc:sldMkLst>
        <pc:spChg chg="mod">
          <ac:chgData name="Sandro Kalbermatten" userId="ef4a8ce4-82d3-4da8-9a7f-5e4e2e296bc9" providerId="ADAL" clId="{5CD083B9-45B8-4FB9-ACF8-DCD029991821}" dt="2022-12-06T06:37:10.807" v="300" actId="20577"/>
          <ac:spMkLst>
            <pc:docMk/>
            <pc:sldMk cId="3994962714" sldId="258"/>
            <ac:spMk id="2" creationId="{299AF0C9-6C9C-4F79-83DF-DD53FDB51E52}"/>
          </ac:spMkLst>
        </pc:spChg>
      </pc:sldChg>
      <pc:sldChg chg="modSp mod">
        <pc:chgData name="Sandro Kalbermatten" userId="ef4a8ce4-82d3-4da8-9a7f-5e4e2e296bc9" providerId="ADAL" clId="{5CD083B9-45B8-4FB9-ACF8-DCD029991821}" dt="2022-12-06T06:56:41.421" v="354" actId="20577"/>
        <pc:sldMkLst>
          <pc:docMk/>
          <pc:sldMk cId="1542331207" sldId="259"/>
        </pc:sldMkLst>
        <pc:spChg chg="mod">
          <ac:chgData name="Sandro Kalbermatten" userId="ef4a8ce4-82d3-4da8-9a7f-5e4e2e296bc9" providerId="ADAL" clId="{5CD083B9-45B8-4FB9-ACF8-DCD029991821}" dt="2022-12-06T06:56:41.421" v="354" actId="20577"/>
          <ac:spMkLst>
            <pc:docMk/>
            <pc:sldMk cId="1542331207" sldId="259"/>
            <ac:spMk id="2" creationId="{299AF0C9-6C9C-4F79-83DF-DD53FDB51E52}"/>
          </ac:spMkLst>
        </pc:spChg>
      </pc:sldChg>
      <pc:sldChg chg="modSp mod">
        <pc:chgData name="Sandro Kalbermatten" userId="ef4a8ce4-82d3-4da8-9a7f-5e4e2e296bc9" providerId="ADAL" clId="{5CD083B9-45B8-4FB9-ACF8-DCD029991821}" dt="2022-12-14T15:09:58.375" v="6668" actId="20577"/>
        <pc:sldMkLst>
          <pc:docMk/>
          <pc:sldMk cId="765497782" sldId="260"/>
        </pc:sldMkLst>
        <pc:spChg chg="mod">
          <ac:chgData name="Sandro Kalbermatten" userId="ef4a8ce4-82d3-4da8-9a7f-5e4e2e296bc9" providerId="ADAL" clId="{5CD083B9-45B8-4FB9-ACF8-DCD029991821}" dt="2022-12-14T15:09:58.375" v="6668" actId="20577"/>
          <ac:spMkLst>
            <pc:docMk/>
            <pc:sldMk cId="765497782" sldId="260"/>
            <ac:spMk id="2" creationId="{299AF0C9-6C9C-4F79-83DF-DD53FDB51E52}"/>
          </ac:spMkLst>
        </pc:spChg>
      </pc:sldChg>
      <pc:sldChg chg="addSp delSp modSp mod">
        <pc:chgData name="Sandro Kalbermatten" userId="ef4a8ce4-82d3-4da8-9a7f-5e4e2e296bc9" providerId="ADAL" clId="{5CD083B9-45B8-4FB9-ACF8-DCD029991821}" dt="2022-12-06T06:58:34.433" v="374" actId="1076"/>
        <pc:sldMkLst>
          <pc:docMk/>
          <pc:sldMk cId="385872172" sldId="261"/>
        </pc:sldMkLst>
        <pc:picChg chg="add del mod">
          <ac:chgData name="Sandro Kalbermatten" userId="ef4a8ce4-82d3-4da8-9a7f-5e4e2e296bc9" providerId="ADAL" clId="{5CD083B9-45B8-4FB9-ACF8-DCD029991821}" dt="2022-12-06T06:57:35.707" v="363" actId="22"/>
          <ac:picMkLst>
            <pc:docMk/>
            <pc:sldMk cId="385872172" sldId="261"/>
            <ac:picMk id="3" creationId="{AC26AFF6-574B-E04E-639B-83348D8C7442}"/>
          </ac:picMkLst>
        </pc:picChg>
        <pc:picChg chg="add mod">
          <ac:chgData name="Sandro Kalbermatten" userId="ef4a8ce4-82d3-4da8-9a7f-5e4e2e296bc9" providerId="ADAL" clId="{5CD083B9-45B8-4FB9-ACF8-DCD029991821}" dt="2022-12-06T06:58:34.433" v="374" actId="1076"/>
          <ac:picMkLst>
            <pc:docMk/>
            <pc:sldMk cId="385872172" sldId="261"/>
            <ac:picMk id="5" creationId="{4A04115F-82C2-099F-EFE3-8C9524E9A8E0}"/>
          </ac:picMkLst>
        </pc:picChg>
        <pc:picChg chg="add del">
          <ac:chgData name="Sandro Kalbermatten" userId="ef4a8ce4-82d3-4da8-9a7f-5e4e2e296bc9" providerId="ADAL" clId="{5CD083B9-45B8-4FB9-ACF8-DCD029991821}" dt="2022-12-06T06:57:40.081" v="365" actId="478"/>
          <ac:picMkLst>
            <pc:docMk/>
            <pc:sldMk cId="385872172" sldId="261"/>
            <ac:picMk id="7" creationId="{8CCAC02E-81E4-45B4-9F4C-6E4DD53D9FC6}"/>
          </ac:picMkLst>
        </pc:picChg>
      </pc:sldChg>
      <pc:sldChg chg="addSp delSp modSp mod">
        <pc:chgData name="Sandro Kalbermatten" userId="ef4a8ce4-82d3-4da8-9a7f-5e4e2e296bc9" providerId="ADAL" clId="{5CD083B9-45B8-4FB9-ACF8-DCD029991821}" dt="2022-12-06T07:37:16.116" v="429" actId="1076"/>
        <pc:sldMkLst>
          <pc:docMk/>
          <pc:sldMk cId="1842333263" sldId="262"/>
        </pc:sldMkLst>
        <pc:picChg chg="add mod">
          <ac:chgData name="Sandro Kalbermatten" userId="ef4a8ce4-82d3-4da8-9a7f-5e4e2e296bc9" providerId="ADAL" clId="{5CD083B9-45B8-4FB9-ACF8-DCD029991821}" dt="2022-12-06T07:02:23.241" v="411" actId="1076"/>
          <ac:picMkLst>
            <pc:docMk/>
            <pc:sldMk cId="1842333263" sldId="262"/>
            <ac:picMk id="4" creationId="{9225DA0D-3FA0-AB57-F5AF-9BF980BB76C4}"/>
          </ac:picMkLst>
        </pc:picChg>
        <pc:picChg chg="del">
          <ac:chgData name="Sandro Kalbermatten" userId="ef4a8ce4-82d3-4da8-9a7f-5e4e2e296bc9" providerId="ADAL" clId="{5CD083B9-45B8-4FB9-ACF8-DCD029991821}" dt="2022-12-06T07:02:13.730" v="408" actId="478"/>
          <ac:picMkLst>
            <pc:docMk/>
            <pc:sldMk cId="1842333263" sldId="262"/>
            <ac:picMk id="5" creationId="{9D8545A7-23AB-4D92-9E31-EA6AF2212E9E}"/>
          </ac:picMkLst>
        </pc:picChg>
        <pc:picChg chg="del">
          <ac:chgData name="Sandro Kalbermatten" userId="ef4a8ce4-82d3-4da8-9a7f-5e4e2e296bc9" providerId="ADAL" clId="{5CD083B9-45B8-4FB9-ACF8-DCD029991821}" dt="2022-12-06T07:36:01.609" v="412" actId="478"/>
          <ac:picMkLst>
            <pc:docMk/>
            <pc:sldMk cId="1842333263" sldId="262"/>
            <ac:picMk id="6" creationId="{E1DEF9CD-C2D8-46F9-9AB7-97FC4160FFA7}"/>
          </ac:picMkLst>
        </pc:picChg>
        <pc:picChg chg="del">
          <ac:chgData name="Sandro Kalbermatten" userId="ef4a8ce4-82d3-4da8-9a7f-5e4e2e296bc9" providerId="ADAL" clId="{5CD083B9-45B8-4FB9-ACF8-DCD029991821}" dt="2022-12-06T07:36:42.239" v="422" actId="478"/>
          <ac:picMkLst>
            <pc:docMk/>
            <pc:sldMk cId="1842333263" sldId="262"/>
            <ac:picMk id="8" creationId="{E95A2831-AF98-4F47-9154-5415ABD552B6}"/>
          </ac:picMkLst>
        </pc:picChg>
        <pc:picChg chg="del">
          <ac:chgData name="Sandro Kalbermatten" userId="ef4a8ce4-82d3-4da8-9a7f-5e4e2e296bc9" providerId="ADAL" clId="{5CD083B9-45B8-4FB9-ACF8-DCD029991821}" dt="2022-12-06T07:37:03.329" v="424" actId="478"/>
          <ac:picMkLst>
            <pc:docMk/>
            <pc:sldMk cId="1842333263" sldId="262"/>
            <ac:picMk id="9" creationId="{2786DE64-926C-473F-819E-88BBA02B5231}"/>
          </ac:picMkLst>
        </pc:picChg>
        <pc:picChg chg="add del mod">
          <ac:chgData name="Sandro Kalbermatten" userId="ef4a8ce4-82d3-4da8-9a7f-5e4e2e296bc9" providerId="ADAL" clId="{5CD083B9-45B8-4FB9-ACF8-DCD029991821}" dt="2022-12-06T07:37:16.116" v="429" actId="1076"/>
          <ac:picMkLst>
            <pc:docMk/>
            <pc:sldMk cId="1842333263" sldId="262"/>
            <ac:picMk id="10" creationId="{AF18943F-3DCC-A450-736C-9F6A040EB5E9}"/>
          </ac:picMkLst>
        </pc:picChg>
        <pc:picChg chg="add mod">
          <ac:chgData name="Sandro Kalbermatten" userId="ef4a8ce4-82d3-4da8-9a7f-5e4e2e296bc9" providerId="ADAL" clId="{5CD083B9-45B8-4FB9-ACF8-DCD029991821}" dt="2022-12-06T07:36:48.176" v="423" actId="1076"/>
          <ac:picMkLst>
            <pc:docMk/>
            <pc:sldMk cId="1842333263" sldId="262"/>
            <ac:picMk id="12" creationId="{9AA2B032-F2ED-69E5-9A61-98376AAB33A9}"/>
          </ac:picMkLst>
        </pc:picChg>
        <pc:picChg chg="add mod">
          <ac:chgData name="Sandro Kalbermatten" userId="ef4a8ce4-82d3-4da8-9a7f-5e4e2e296bc9" providerId="ADAL" clId="{5CD083B9-45B8-4FB9-ACF8-DCD029991821}" dt="2022-12-06T07:37:10.853" v="428" actId="1076"/>
          <ac:picMkLst>
            <pc:docMk/>
            <pc:sldMk cId="1842333263" sldId="262"/>
            <ac:picMk id="14" creationId="{D142E658-3E2A-E0F7-3D94-DC627591EE89}"/>
          </ac:picMkLst>
        </pc:picChg>
      </pc:sldChg>
      <pc:sldChg chg="addSp delSp modSp mod">
        <pc:chgData name="Sandro Kalbermatten" userId="ef4a8ce4-82d3-4da8-9a7f-5e4e2e296bc9" providerId="ADAL" clId="{5CD083B9-45B8-4FB9-ACF8-DCD029991821}" dt="2022-12-06T06:58:39.499" v="375" actId="1076"/>
        <pc:sldMkLst>
          <pc:docMk/>
          <pc:sldMk cId="988517581" sldId="264"/>
        </pc:sldMkLst>
        <pc:picChg chg="add mod">
          <ac:chgData name="Sandro Kalbermatten" userId="ef4a8ce4-82d3-4da8-9a7f-5e4e2e296bc9" providerId="ADAL" clId="{5CD083B9-45B8-4FB9-ACF8-DCD029991821}" dt="2022-12-06T06:58:39.499" v="375" actId="1076"/>
          <ac:picMkLst>
            <pc:docMk/>
            <pc:sldMk cId="988517581" sldId="264"/>
            <ac:picMk id="3" creationId="{05D27A73-A146-AF42-05B8-D3A3DC5B8BF3}"/>
          </ac:picMkLst>
        </pc:picChg>
        <pc:picChg chg="del">
          <ac:chgData name="Sandro Kalbermatten" userId="ef4a8ce4-82d3-4da8-9a7f-5e4e2e296bc9" providerId="ADAL" clId="{5CD083B9-45B8-4FB9-ACF8-DCD029991821}" dt="2022-12-06T06:57:52.341" v="369" actId="478"/>
          <ac:picMkLst>
            <pc:docMk/>
            <pc:sldMk cId="988517581" sldId="264"/>
            <ac:picMk id="7" creationId="{149BC216-288F-40B0-9605-D270D39B3E1D}"/>
          </ac:picMkLst>
        </pc:picChg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125402164" sldId="266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1241905614" sldId="267"/>
        </pc:sldMkLst>
      </pc:sldChg>
      <pc:sldChg chg="modSp mod">
        <pc:chgData name="Sandro Kalbermatten" userId="ef4a8ce4-82d3-4da8-9a7f-5e4e2e296bc9" providerId="ADAL" clId="{5CD083B9-45B8-4FB9-ACF8-DCD029991821}" dt="2022-12-14T15:23:20.736" v="6715" actId="20577"/>
        <pc:sldMkLst>
          <pc:docMk/>
          <pc:sldMk cId="575712858" sldId="268"/>
        </pc:sldMkLst>
        <pc:spChg chg="mod">
          <ac:chgData name="Sandro Kalbermatten" userId="ef4a8ce4-82d3-4da8-9a7f-5e4e2e296bc9" providerId="ADAL" clId="{5CD083B9-45B8-4FB9-ACF8-DCD029991821}" dt="2022-12-06T09:23:21.952" v="768" actId="20577"/>
          <ac:spMkLst>
            <pc:docMk/>
            <pc:sldMk cId="575712858" sldId="268"/>
            <ac:spMk id="2" creationId="{4BBCA1F5-32F6-45B8-9461-8EA8CE83BFEA}"/>
          </ac:spMkLst>
        </pc:spChg>
        <pc:spChg chg="mod">
          <ac:chgData name="Sandro Kalbermatten" userId="ef4a8ce4-82d3-4da8-9a7f-5e4e2e296bc9" providerId="ADAL" clId="{5CD083B9-45B8-4FB9-ACF8-DCD029991821}" dt="2022-12-14T15:23:20.736" v="6715" actId="20577"/>
          <ac:spMkLst>
            <pc:docMk/>
            <pc:sldMk cId="575712858" sldId="268"/>
            <ac:spMk id="3" creationId="{E721C5DF-2706-4040-B728-573858182950}"/>
          </ac:spMkLst>
        </pc:spChg>
      </pc:sldChg>
      <pc:sldChg chg="modSp mod">
        <pc:chgData name="Sandro Kalbermatten" userId="ef4a8ce4-82d3-4da8-9a7f-5e4e2e296bc9" providerId="ADAL" clId="{5CD083B9-45B8-4FB9-ACF8-DCD029991821}" dt="2022-12-06T07:42:11.753" v="497" actId="20577"/>
        <pc:sldMkLst>
          <pc:docMk/>
          <pc:sldMk cId="3640555569" sldId="269"/>
        </pc:sldMkLst>
        <pc:spChg chg="mod">
          <ac:chgData name="Sandro Kalbermatten" userId="ef4a8ce4-82d3-4da8-9a7f-5e4e2e296bc9" providerId="ADAL" clId="{5CD083B9-45B8-4FB9-ACF8-DCD029991821}" dt="2022-12-06T07:42:11.753" v="497" actId="20577"/>
          <ac:spMkLst>
            <pc:docMk/>
            <pc:sldMk cId="3640555569" sldId="269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5CD083B9-45B8-4FB9-ACF8-DCD029991821}" dt="2022-12-06T08:55:25.667" v="536" actId="47"/>
        <pc:sldMkLst>
          <pc:docMk/>
          <pc:sldMk cId="455995937" sldId="270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3175298784" sldId="270"/>
        </pc:sldMkLst>
      </pc:sldChg>
      <pc:sldChg chg="addSp delSp modSp mod">
        <pc:chgData name="Sandro Kalbermatten" userId="ef4a8ce4-82d3-4da8-9a7f-5e4e2e296bc9" providerId="ADAL" clId="{5CD083B9-45B8-4FB9-ACF8-DCD029991821}" dt="2022-12-06T08:56:02.466" v="546" actId="1035"/>
        <pc:sldMkLst>
          <pc:docMk/>
          <pc:sldMk cId="4132275012" sldId="271"/>
        </pc:sldMkLst>
        <pc:picChg chg="add mod">
          <ac:chgData name="Sandro Kalbermatten" userId="ef4a8ce4-82d3-4da8-9a7f-5e4e2e296bc9" providerId="ADAL" clId="{5CD083B9-45B8-4FB9-ACF8-DCD029991821}" dt="2022-12-06T08:56:02.466" v="546" actId="1035"/>
          <ac:picMkLst>
            <pc:docMk/>
            <pc:sldMk cId="4132275012" sldId="271"/>
            <ac:picMk id="3" creationId="{A4D37C46-18BD-DDCF-D810-22158AFD04A1}"/>
          </ac:picMkLst>
        </pc:picChg>
        <pc:picChg chg="del">
          <ac:chgData name="Sandro Kalbermatten" userId="ef4a8ce4-82d3-4da8-9a7f-5e4e2e296bc9" providerId="ADAL" clId="{5CD083B9-45B8-4FB9-ACF8-DCD029991821}" dt="2022-12-06T08:55:53.766" v="541" actId="478"/>
          <ac:picMkLst>
            <pc:docMk/>
            <pc:sldMk cId="4132275012" sldId="271"/>
            <ac:picMk id="9" creationId="{26BCF471-5C29-46DA-A4AE-D48BF29312E8}"/>
          </ac:picMkLst>
        </pc:picChg>
      </pc:sldChg>
      <pc:sldChg chg="addSp delSp modSp mod">
        <pc:chgData name="Sandro Kalbermatten" userId="ef4a8ce4-82d3-4da8-9a7f-5e4e2e296bc9" providerId="ADAL" clId="{5CD083B9-45B8-4FB9-ACF8-DCD029991821}" dt="2022-12-06T08:56:37.182" v="552" actId="1076"/>
        <pc:sldMkLst>
          <pc:docMk/>
          <pc:sldMk cId="37124973" sldId="272"/>
        </pc:sldMkLst>
        <pc:picChg chg="add mod">
          <ac:chgData name="Sandro Kalbermatten" userId="ef4a8ce4-82d3-4da8-9a7f-5e4e2e296bc9" providerId="ADAL" clId="{5CD083B9-45B8-4FB9-ACF8-DCD029991821}" dt="2022-12-06T08:56:37.182" v="552" actId="1076"/>
          <ac:picMkLst>
            <pc:docMk/>
            <pc:sldMk cId="37124973" sldId="272"/>
            <ac:picMk id="4" creationId="{C3E59C17-7853-482F-C9CB-8D966E7B5C04}"/>
          </ac:picMkLst>
        </pc:picChg>
        <pc:picChg chg="add del">
          <ac:chgData name="Sandro Kalbermatten" userId="ef4a8ce4-82d3-4da8-9a7f-5e4e2e296bc9" providerId="ADAL" clId="{5CD083B9-45B8-4FB9-ACF8-DCD029991821}" dt="2022-12-06T08:56:18.770" v="549" actId="478"/>
          <ac:picMkLst>
            <pc:docMk/>
            <pc:sldMk cId="37124973" sldId="272"/>
            <ac:picMk id="5" creationId="{16D08F87-57B8-4B51-A8F7-914C482F30FB}"/>
          </ac:picMkLst>
        </pc:picChg>
      </pc:sldChg>
      <pc:sldChg chg="addSp delSp modSp mod">
        <pc:chgData name="Sandro Kalbermatten" userId="ef4a8ce4-82d3-4da8-9a7f-5e4e2e296bc9" providerId="ADAL" clId="{5CD083B9-45B8-4FB9-ACF8-DCD029991821}" dt="2022-12-06T08:57:20.372" v="562" actId="1076"/>
        <pc:sldMkLst>
          <pc:docMk/>
          <pc:sldMk cId="1751338819" sldId="273"/>
        </pc:sldMkLst>
        <pc:picChg chg="add del">
          <ac:chgData name="Sandro Kalbermatten" userId="ef4a8ce4-82d3-4da8-9a7f-5e4e2e296bc9" providerId="ADAL" clId="{5CD083B9-45B8-4FB9-ACF8-DCD029991821}" dt="2022-12-06T08:56:57.578" v="558" actId="478"/>
          <ac:picMkLst>
            <pc:docMk/>
            <pc:sldMk cId="1751338819" sldId="273"/>
            <ac:picMk id="4" creationId="{EDC77AF7-1996-47CE-8A2A-A7F86EAEE67C}"/>
          </ac:picMkLst>
        </pc:picChg>
        <pc:picChg chg="add mod">
          <ac:chgData name="Sandro Kalbermatten" userId="ef4a8ce4-82d3-4da8-9a7f-5e4e2e296bc9" providerId="ADAL" clId="{5CD083B9-45B8-4FB9-ACF8-DCD029991821}" dt="2022-12-06T08:57:20.372" v="562" actId="1076"/>
          <ac:picMkLst>
            <pc:docMk/>
            <pc:sldMk cId="1751338819" sldId="273"/>
            <ac:picMk id="5" creationId="{0AB95996-C304-15D8-2428-0AE346C4368E}"/>
          </ac:picMkLst>
        </pc:picChg>
        <pc:picChg chg="add del">
          <ac:chgData name="Sandro Kalbermatten" userId="ef4a8ce4-82d3-4da8-9a7f-5e4e2e296bc9" providerId="ADAL" clId="{5CD083B9-45B8-4FB9-ACF8-DCD029991821}" dt="2022-12-06T08:56:57.039" v="557" actId="478"/>
          <ac:picMkLst>
            <pc:docMk/>
            <pc:sldMk cId="1751338819" sldId="273"/>
            <ac:picMk id="7" creationId="{F84005D8-E886-46D4-86E5-D8A901F22AC8}"/>
          </ac:picMkLst>
        </pc:picChg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2035517629" sldId="275"/>
        </pc:sldMkLst>
      </pc:sldChg>
      <pc:sldChg chg="modSp mod">
        <pc:chgData name="Sandro Kalbermatten" userId="ef4a8ce4-82d3-4da8-9a7f-5e4e2e296bc9" providerId="ADAL" clId="{5CD083B9-45B8-4FB9-ACF8-DCD029991821}" dt="2022-12-06T08:57:42.122" v="565" actId="20577"/>
        <pc:sldMkLst>
          <pc:docMk/>
          <pc:sldMk cId="3241243203" sldId="276"/>
        </pc:sldMkLst>
        <pc:spChg chg="mod">
          <ac:chgData name="Sandro Kalbermatten" userId="ef4a8ce4-82d3-4da8-9a7f-5e4e2e296bc9" providerId="ADAL" clId="{5CD083B9-45B8-4FB9-ACF8-DCD029991821}" dt="2022-12-06T08:57:42.122" v="565" actId="20577"/>
          <ac:spMkLst>
            <pc:docMk/>
            <pc:sldMk cId="3241243203" sldId="276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5CD083B9-45B8-4FB9-ACF8-DCD029991821}" dt="2022-12-06T08:57:40.081" v="563" actId="47"/>
        <pc:sldMkLst>
          <pc:docMk/>
          <pc:sldMk cId="883818809" sldId="285"/>
        </pc:sldMkLst>
      </pc:sldChg>
      <pc:sldChg chg="modSp mod">
        <pc:chgData name="Sandro Kalbermatten" userId="ef4a8ce4-82d3-4da8-9a7f-5e4e2e296bc9" providerId="ADAL" clId="{5CD083B9-45B8-4FB9-ACF8-DCD029991821}" dt="2022-12-06T06:56:43.974" v="356" actId="20577"/>
        <pc:sldMkLst>
          <pc:docMk/>
          <pc:sldMk cId="1334326809" sldId="286"/>
        </pc:sldMkLst>
        <pc:spChg chg="mod">
          <ac:chgData name="Sandro Kalbermatten" userId="ef4a8ce4-82d3-4da8-9a7f-5e4e2e296bc9" providerId="ADAL" clId="{5CD083B9-45B8-4FB9-ACF8-DCD029991821}" dt="2022-12-06T06:56:43.974" v="356" actId="20577"/>
          <ac:spMkLst>
            <pc:docMk/>
            <pc:sldMk cId="1334326809" sldId="286"/>
            <ac:spMk id="2" creationId="{299AF0C9-6C9C-4F79-83DF-DD53FDB51E52}"/>
          </ac:spMkLst>
        </pc:spChg>
      </pc:sldChg>
      <pc:sldChg chg="addSp delSp modSp mod">
        <pc:chgData name="Sandro Kalbermatten" userId="ef4a8ce4-82d3-4da8-9a7f-5e4e2e296bc9" providerId="ADAL" clId="{5CD083B9-45B8-4FB9-ACF8-DCD029991821}" dt="2022-12-06T06:56:34.270" v="350" actId="1036"/>
        <pc:sldMkLst>
          <pc:docMk/>
          <pc:sldMk cId="812505248" sldId="287"/>
        </pc:sldMkLst>
        <pc:grpChg chg="del">
          <ac:chgData name="Sandro Kalbermatten" userId="ef4a8ce4-82d3-4da8-9a7f-5e4e2e296bc9" providerId="ADAL" clId="{5CD083B9-45B8-4FB9-ACF8-DCD029991821}" dt="2022-12-06T06:53:32.933" v="305" actId="478"/>
          <ac:grpSpMkLst>
            <pc:docMk/>
            <pc:sldMk cId="812505248" sldId="287"/>
            <ac:grpSpMk id="15" creationId="{175AE573-E1A0-4DC0-BFAD-72CE577864B8}"/>
          </ac:grpSpMkLst>
        </pc:grpChg>
        <pc:picChg chg="add mod">
          <ac:chgData name="Sandro Kalbermatten" userId="ef4a8ce4-82d3-4da8-9a7f-5e4e2e296bc9" providerId="ADAL" clId="{5CD083B9-45B8-4FB9-ACF8-DCD029991821}" dt="2022-12-06T06:56:34.270" v="350" actId="1036"/>
          <ac:picMkLst>
            <pc:docMk/>
            <pc:sldMk cId="812505248" sldId="287"/>
            <ac:picMk id="3" creationId="{A04D4B2F-6D78-EDCD-7CB1-DFD4CD8E1F9C}"/>
          </ac:picMkLst>
        </pc:picChg>
        <pc:picChg chg="del topLvl">
          <ac:chgData name="Sandro Kalbermatten" userId="ef4a8ce4-82d3-4da8-9a7f-5e4e2e296bc9" providerId="ADAL" clId="{5CD083B9-45B8-4FB9-ACF8-DCD029991821}" dt="2022-12-06T06:53:32.933" v="305" actId="478"/>
          <ac:picMkLst>
            <pc:docMk/>
            <pc:sldMk cId="812505248" sldId="287"/>
            <ac:picMk id="5" creationId="{2C22F05C-FB89-4586-A3C8-40890E47AB9B}"/>
          </ac:picMkLst>
        </pc:picChg>
        <pc:picChg chg="add mod">
          <ac:chgData name="Sandro Kalbermatten" userId="ef4a8ce4-82d3-4da8-9a7f-5e4e2e296bc9" providerId="ADAL" clId="{5CD083B9-45B8-4FB9-ACF8-DCD029991821}" dt="2022-12-06T06:56:34.270" v="350" actId="1036"/>
          <ac:picMkLst>
            <pc:docMk/>
            <pc:sldMk cId="812505248" sldId="287"/>
            <ac:picMk id="6" creationId="{88A55EEA-7948-F9BD-B760-44FB0282CC96}"/>
          </ac:picMkLst>
        </pc:picChg>
        <pc:picChg chg="add mod">
          <ac:chgData name="Sandro Kalbermatten" userId="ef4a8ce4-82d3-4da8-9a7f-5e4e2e296bc9" providerId="ADAL" clId="{5CD083B9-45B8-4FB9-ACF8-DCD029991821}" dt="2022-12-06T06:56:34.270" v="350" actId="1036"/>
          <ac:picMkLst>
            <pc:docMk/>
            <pc:sldMk cId="812505248" sldId="287"/>
            <ac:picMk id="8" creationId="{6E7F0EE6-BFCC-5939-65DD-74BE226C2C9B}"/>
          </ac:picMkLst>
        </pc:picChg>
        <pc:picChg chg="del">
          <ac:chgData name="Sandro Kalbermatten" userId="ef4a8ce4-82d3-4da8-9a7f-5e4e2e296bc9" providerId="ADAL" clId="{5CD083B9-45B8-4FB9-ACF8-DCD029991821}" dt="2022-12-06T06:55:29.125" v="324" actId="478"/>
          <ac:picMkLst>
            <pc:docMk/>
            <pc:sldMk cId="812505248" sldId="287"/>
            <ac:picMk id="9" creationId="{97963DCA-7D35-4D85-AD70-6E2A237AFBA1}"/>
          </ac:picMkLst>
        </pc:picChg>
        <pc:picChg chg="del">
          <ac:chgData name="Sandro Kalbermatten" userId="ef4a8ce4-82d3-4da8-9a7f-5e4e2e296bc9" providerId="ADAL" clId="{5CD083B9-45B8-4FB9-ACF8-DCD029991821}" dt="2022-12-06T06:55:37.263" v="328" actId="478"/>
          <ac:picMkLst>
            <pc:docMk/>
            <pc:sldMk cId="812505248" sldId="287"/>
            <ac:picMk id="11" creationId="{90112361-56AB-471E-9C3D-8EF98FE089C1}"/>
          </ac:picMkLst>
        </pc:picChg>
        <pc:picChg chg="add mod">
          <ac:chgData name="Sandro Kalbermatten" userId="ef4a8ce4-82d3-4da8-9a7f-5e4e2e296bc9" providerId="ADAL" clId="{5CD083B9-45B8-4FB9-ACF8-DCD029991821}" dt="2022-12-06T06:56:34.270" v="350" actId="1036"/>
          <ac:picMkLst>
            <pc:docMk/>
            <pc:sldMk cId="812505248" sldId="287"/>
            <ac:picMk id="12" creationId="{EC8C9F93-9A33-F9AD-9B40-386FB618B8AF}"/>
          </ac:picMkLst>
        </pc:picChg>
        <pc:picChg chg="del">
          <ac:chgData name="Sandro Kalbermatten" userId="ef4a8ce4-82d3-4da8-9a7f-5e4e2e296bc9" providerId="ADAL" clId="{5CD083B9-45B8-4FB9-ACF8-DCD029991821}" dt="2022-12-06T06:56:14.404" v="332" actId="478"/>
          <ac:picMkLst>
            <pc:docMk/>
            <pc:sldMk cId="812505248" sldId="287"/>
            <ac:picMk id="13" creationId="{5BAF6749-D5EE-449F-A2B9-97D7BFD9B104}"/>
          </ac:picMkLst>
        </pc:picChg>
        <pc:picChg chg="del topLvl">
          <ac:chgData name="Sandro Kalbermatten" userId="ef4a8ce4-82d3-4da8-9a7f-5e4e2e296bc9" providerId="ADAL" clId="{5CD083B9-45B8-4FB9-ACF8-DCD029991821}" dt="2022-12-06T06:54:37.544" v="309" actId="478"/>
          <ac:picMkLst>
            <pc:docMk/>
            <pc:sldMk cId="812505248" sldId="287"/>
            <ac:picMk id="14" creationId="{F923234D-C80A-47BC-9B52-730831212CC8}"/>
          </ac:picMkLst>
        </pc:picChg>
        <pc:picChg chg="add mod">
          <ac:chgData name="Sandro Kalbermatten" userId="ef4a8ce4-82d3-4da8-9a7f-5e4e2e296bc9" providerId="ADAL" clId="{5CD083B9-45B8-4FB9-ACF8-DCD029991821}" dt="2022-12-06T06:56:34.270" v="350" actId="1036"/>
          <ac:picMkLst>
            <pc:docMk/>
            <pc:sldMk cId="812505248" sldId="287"/>
            <ac:picMk id="17" creationId="{8280870E-01D0-FEFA-900F-F4969CB9523B}"/>
          </ac:picMkLst>
        </pc:picChg>
      </pc:sldChg>
      <pc:sldChg chg="addSp delSp modSp mod">
        <pc:chgData name="Sandro Kalbermatten" userId="ef4a8ce4-82d3-4da8-9a7f-5e4e2e296bc9" providerId="ADAL" clId="{5CD083B9-45B8-4FB9-ACF8-DCD029991821}" dt="2022-12-06T07:38:34.561" v="442" actId="1076"/>
        <pc:sldMkLst>
          <pc:docMk/>
          <pc:sldMk cId="94996827" sldId="288"/>
        </pc:sldMkLst>
        <pc:picChg chg="del">
          <ac:chgData name="Sandro Kalbermatten" userId="ef4a8ce4-82d3-4da8-9a7f-5e4e2e296bc9" providerId="ADAL" clId="{5CD083B9-45B8-4FB9-ACF8-DCD029991821}" dt="2022-12-06T07:37:56.734" v="434" actId="478"/>
          <ac:picMkLst>
            <pc:docMk/>
            <pc:sldMk cId="94996827" sldId="288"/>
            <ac:picMk id="4" creationId="{59062DF5-8922-4BFC-BEFB-71959CB89507}"/>
          </ac:picMkLst>
        </pc:picChg>
        <pc:picChg chg="add mod">
          <ac:chgData name="Sandro Kalbermatten" userId="ef4a8ce4-82d3-4da8-9a7f-5e4e2e296bc9" providerId="ADAL" clId="{5CD083B9-45B8-4FB9-ACF8-DCD029991821}" dt="2022-12-06T07:37:39.514" v="433" actId="1076"/>
          <ac:picMkLst>
            <pc:docMk/>
            <pc:sldMk cId="94996827" sldId="288"/>
            <ac:picMk id="5" creationId="{6FB606F4-4FBC-72DE-41F5-120235FB5D90}"/>
          </ac:picMkLst>
        </pc:picChg>
        <pc:picChg chg="del">
          <ac:chgData name="Sandro Kalbermatten" userId="ef4a8ce4-82d3-4da8-9a7f-5e4e2e296bc9" providerId="ADAL" clId="{5CD083B9-45B8-4FB9-ACF8-DCD029991821}" dt="2022-12-06T07:37:29.582" v="430" actId="478"/>
          <ac:picMkLst>
            <pc:docMk/>
            <pc:sldMk cId="94996827" sldId="288"/>
            <ac:picMk id="7" creationId="{84B52C4D-0FE3-49A7-AF9A-7BA63EBBEA7B}"/>
          </ac:picMkLst>
        </pc:picChg>
        <pc:picChg chg="add mod">
          <ac:chgData name="Sandro Kalbermatten" userId="ef4a8ce4-82d3-4da8-9a7f-5e4e2e296bc9" providerId="ADAL" clId="{5CD083B9-45B8-4FB9-ACF8-DCD029991821}" dt="2022-12-06T07:38:03.502" v="437" actId="1076"/>
          <ac:picMkLst>
            <pc:docMk/>
            <pc:sldMk cId="94996827" sldId="288"/>
            <ac:picMk id="8" creationId="{1F2FE4A8-BDEA-945C-A65F-4689BB095CBF}"/>
          </ac:picMkLst>
        </pc:picChg>
        <pc:picChg chg="add mod">
          <ac:chgData name="Sandro Kalbermatten" userId="ef4a8ce4-82d3-4da8-9a7f-5e4e2e296bc9" providerId="ADAL" clId="{5CD083B9-45B8-4FB9-ACF8-DCD029991821}" dt="2022-12-06T07:38:34.561" v="442" actId="1076"/>
          <ac:picMkLst>
            <pc:docMk/>
            <pc:sldMk cId="94996827" sldId="288"/>
            <ac:picMk id="10" creationId="{12FC1971-761E-5AD8-EF15-D7BD0457B73D}"/>
          </ac:picMkLst>
        </pc:picChg>
        <pc:picChg chg="del">
          <ac:chgData name="Sandro Kalbermatten" userId="ef4a8ce4-82d3-4da8-9a7f-5e4e2e296bc9" providerId="ADAL" clId="{5CD083B9-45B8-4FB9-ACF8-DCD029991821}" dt="2022-12-06T07:38:20.222" v="438" actId="478"/>
          <ac:picMkLst>
            <pc:docMk/>
            <pc:sldMk cId="94996827" sldId="288"/>
            <ac:picMk id="11" creationId="{48E3671B-EE81-48CD-82F2-E6BEEFE9D730}"/>
          </ac:picMkLst>
        </pc:picChg>
      </pc:sldChg>
      <pc:sldChg chg="addSp delSp modSp mod">
        <pc:chgData name="Sandro Kalbermatten" userId="ef4a8ce4-82d3-4da8-9a7f-5e4e2e296bc9" providerId="ADAL" clId="{5CD083B9-45B8-4FB9-ACF8-DCD029991821}" dt="2022-12-06T07:00:31.768" v="392" actId="1076"/>
        <pc:sldMkLst>
          <pc:docMk/>
          <pc:sldMk cId="3053601409" sldId="289"/>
        </pc:sldMkLst>
        <pc:picChg chg="del">
          <ac:chgData name="Sandro Kalbermatten" userId="ef4a8ce4-82d3-4da8-9a7f-5e4e2e296bc9" providerId="ADAL" clId="{5CD083B9-45B8-4FB9-ACF8-DCD029991821}" dt="2022-12-06T06:59:08.933" v="376" actId="478"/>
          <ac:picMkLst>
            <pc:docMk/>
            <pc:sldMk cId="3053601409" sldId="289"/>
            <ac:picMk id="4" creationId="{846253CE-680B-43A4-BBEB-B2A4BCA1B744}"/>
          </ac:picMkLst>
        </pc:picChg>
        <pc:picChg chg="add mod">
          <ac:chgData name="Sandro Kalbermatten" userId="ef4a8ce4-82d3-4da8-9a7f-5e4e2e296bc9" providerId="ADAL" clId="{5CD083B9-45B8-4FB9-ACF8-DCD029991821}" dt="2022-12-06T06:59:20.585" v="379" actId="1076"/>
          <ac:picMkLst>
            <pc:docMk/>
            <pc:sldMk cId="3053601409" sldId="289"/>
            <ac:picMk id="5" creationId="{B6BE1B3D-1ABC-E3CD-F612-2BF530678E41}"/>
          </ac:picMkLst>
        </pc:picChg>
        <pc:picChg chg="add mod">
          <ac:chgData name="Sandro Kalbermatten" userId="ef4a8ce4-82d3-4da8-9a7f-5e4e2e296bc9" providerId="ADAL" clId="{5CD083B9-45B8-4FB9-ACF8-DCD029991821}" dt="2022-12-06T06:59:43.746" v="384" actId="1076"/>
          <ac:picMkLst>
            <pc:docMk/>
            <pc:sldMk cId="3053601409" sldId="289"/>
            <ac:picMk id="7" creationId="{F655A038-8BA9-CB39-8424-0A6B5D19480C}"/>
          </ac:picMkLst>
        </pc:picChg>
        <pc:picChg chg="add mod">
          <ac:chgData name="Sandro Kalbermatten" userId="ef4a8ce4-82d3-4da8-9a7f-5e4e2e296bc9" providerId="ADAL" clId="{5CD083B9-45B8-4FB9-ACF8-DCD029991821}" dt="2022-12-06T07:00:12.140" v="388" actId="1076"/>
          <ac:picMkLst>
            <pc:docMk/>
            <pc:sldMk cId="3053601409" sldId="289"/>
            <ac:picMk id="9" creationId="{AFF2DE38-0D3E-0553-0B75-AB9E284F8A43}"/>
          </ac:picMkLst>
        </pc:picChg>
        <pc:picChg chg="del">
          <ac:chgData name="Sandro Kalbermatten" userId="ef4a8ce4-82d3-4da8-9a7f-5e4e2e296bc9" providerId="ADAL" clId="{5CD083B9-45B8-4FB9-ACF8-DCD029991821}" dt="2022-12-06T06:59:32.178" v="380" actId="478"/>
          <ac:picMkLst>
            <pc:docMk/>
            <pc:sldMk cId="3053601409" sldId="289"/>
            <ac:picMk id="10" creationId="{0AABA3F3-660A-4E48-A5B4-CA832D8C4CC2}"/>
          </ac:picMkLst>
        </pc:picChg>
        <pc:picChg chg="del">
          <ac:chgData name="Sandro Kalbermatten" userId="ef4a8ce4-82d3-4da8-9a7f-5e4e2e296bc9" providerId="ADAL" clId="{5CD083B9-45B8-4FB9-ACF8-DCD029991821}" dt="2022-12-06T06:59:57.177" v="385" actId="478"/>
          <ac:picMkLst>
            <pc:docMk/>
            <pc:sldMk cId="3053601409" sldId="289"/>
            <ac:picMk id="11" creationId="{43416DB3-FB5D-4F60-9A3F-BBE33EE7DE11}"/>
          </ac:picMkLst>
        </pc:picChg>
        <pc:picChg chg="del">
          <ac:chgData name="Sandro Kalbermatten" userId="ef4a8ce4-82d3-4da8-9a7f-5e4e2e296bc9" providerId="ADAL" clId="{5CD083B9-45B8-4FB9-ACF8-DCD029991821}" dt="2022-12-06T07:00:23.737" v="389" actId="478"/>
          <ac:picMkLst>
            <pc:docMk/>
            <pc:sldMk cId="3053601409" sldId="289"/>
            <ac:picMk id="12" creationId="{E1CFB04E-70D2-4B90-BC3E-845E2243ECB7}"/>
          </ac:picMkLst>
        </pc:picChg>
        <pc:picChg chg="add mod">
          <ac:chgData name="Sandro Kalbermatten" userId="ef4a8ce4-82d3-4da8-9a7f-5e4e2e296bc9" providerId="ADAL" clId="{5CD083B9-45B8-4FB9-ACF8-DCD029991821}" dt="2022-12-06T07:00:31.768" v="392" actId="1076"/>
          <ac:picMkLst>
            <pc:docMk/>
            <pc:sldMk cId="3053601409" sldId="289"/>
            <ac:picMk id="14" creationId="{B62D76A3-971A-B100-ACDB-3E47176EC5AD}"/>
          </ac:picMkLst>
        </pc:picChg>
      </pc:sldChg>
      <pc:sldChg chg="addSp delSp modSp mod">
        <pc:chgData name="Sandro Kalbermatten" userId="ef4a8ce4-82d3-4da8-9a7f-5e4e2e296bc9" providerId="ADAL" clId="{5CD083B9-45B8-4FB9-ACF8-DCD029991821}" dt="2022-12-06T07:01:48.837" v="407" actId="1076"/>
        <pc:sldMkLst>
          <pc:docMk/>
          <pc:sldMk cId="3343658909" sldId="290"/>
        </pc:sldMkLst>
        <pc:picChg chg="add mod">
          <ac:chgData name="Sandro Kalbermatten" userId="ef4a8ce4-82d3-4da8-9a7f-5e4e2e296bc9" providerId="ADAL" clId="{5CD083B9-45B8-4FB9-ACF8-DCD029991821}" dt="2022-12-06T07:01:00.956" v="396" actId="1076"/>
          <ac:picMkLst>
            <pc:docMk/>
            <pc:sldMk cId="3343658909" sldId="290"/>
            <ac:picMk id="3" creationId="{9E038F37-2682-8675-3A38-747F33500417}"/>
          </ac:picMkLst>
        </pc:picChg>
        <pc:picChg chg="del">
          <ac:chgData name="Sandro Kalbermatten" userId="ef4a8ce4-82d3-4da8-9a7f-5e4e2e296bc9" providerId="ADAL" clId="{5CD083B9-45B8-4FB9-ACF8-DCD029991821}" dt="2022-12-06T07:00:52.127" v="393" actId="478"/>
          <ac:picMkLst>
            <pc:docMk/>
            <pc:sldMk cId="3343658909" sldId="290"/>
            <ac:picMk id="5" creationId="{C906FF2A-E5A5-45C7-9EC6-5DFDA72AAAC0}"/>
          </ac:picMkLst>
        </pc:picChg>
        <pc:picChg chg="add mod">
          <ac:chgData name="Sandro Kalbermatten" userId="ef4a8ce4-82d3-4da8-9a7f-5e4e2e296bc9" providerId="ADAL" clId="{5CD083B9-45B8-4FB9-ACF8-DCD029991821}" dt="2022-12-06T07:01:26.930" v="400" actId="1076"/>
          <ac:picMkLst>
            <pc:docMk/>
            <pc:sldMk cId="3343658909" sldId="290"/>
            <ac:picMk id="6" creationId="{D4B88229-0CFC-C4FE-7F1C-8C087FAF4103}"/>
          </ac:picMkLst>
        </pc:picChg>
        <pc:picChg chg="add mod">
          <ac:chgData name="Sandro Kalbermatten" userId="ef4a8ce4-82d3-4da8-9a7f-5e4e2e296bc9" providerId="ADAL" clId="{5CD083B9-45B8-4FB9-ACF8-DCD029991821}" dt="2022-12-06T07:01:48.837" v="407" actId="1076"/>
          <ac:picMkLst>
            <pc:docMk/>
            <pc:sldMk cId="3343658909" sldId="290"/>
            <ac:picMk id="8" creationId="{E3B0A464-A29E-0F13-85C5-27D254133403}"/>
          </ac:picMkLst>
        </pc:picChg>
        <pc:picChg chg="del">
          <ac:chgData name="Sandro Kalbermatten" userId="ef4a8ce4-82d3-4da8-9a7f-5e4e2e296bc9" providerId="ADAL" clId="{5CD083B9-45B8-4FB9-ACF8-DCD029991821}" dt="2022-12-06T07:01:19.157" v="397" actId="478"/>
          <ac:picMkLst>
            <pc:docMk/>
            <pc:sldMk cId="3343658909" sldId="290"/>
            <ac:picMk id="9" creationId="{802BD3F5-BE8D-4FEA-9C55-B3988ECB45C5}"/>
          </ac:picMkLst>
        </pc:picChg>
        <pc:picChg chg="add del">
          <ac:chgData name="Sandro Kalbermatten" userId="ef4a8ce4-82d3-4da8-9a7f-5e4e2e296bc9" providerId="ADAL" clId="{5CD083B9-45B8-4FB9-ACF8-DCD029991821}" dt="2022-12-06T07:01:44.804" v="406" actId="478"/>
          <ac:picMkLst>
            <pc:docMk/>
            <pc:sldMk cId="3343658909" sldId="290"/>
            <ac:picMk id="13" creationId="{66F4463A-3D84-4874-A447-31D78E071486}"/>
          </ac:picMkLst>
        </pc:picChg>
      </pc:sldChg>
      <pc:sldChg chg="modSp mod">
        <pc:chgData name="Sandro Kalbermatten" userId="ef4a8ce4-82d3-4da8-9a7f-5e4e2e296bc9" providerId="ADAL" clId="{5CD083B9-45B8-4FB9-ACF8-DCD029991821}" dt="2022-12-13T14:39:01.067" v="5945" actId="20577"/>
        <pc:sldMkLst>
          <pc:docMk/>
          <pc:sldMk cId="2558632188" sldId="291"/>
        </pc:sldMkLst>
        <pc:spChg chg="mod">
          <ac:chgData name="Sandro Kalbermatten" userId="ef4a8ce4-82d3-4da8-9a7f-5e4e2e296bc9" providerId="ADAL" clId="{5CD083B9-45B8-4FB9-ACF8-DCD029991821}" dt="2022-12-13T14:39:01.067" v="5945" actId="20577"/>
          <ac:spMkLst>
            <pc:docMk/>
            <pc:sldMk cId="2558632188" sldId="291"/>
            <ac:spMk id="5" creationId="{F4238FB6-7A4A-4782-8C6F-41DB112DEBF4}"/>
          </ac:spMkLst>
        </pc:spChg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3505047028" sldId="292"/>
        </pc:sldMkLst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1588645597" sldId="293"/>
        </pc:sldMkLst>
      </pc:sldChg>
      <pc:sldChg chg="addSp delSp modSp mod addAnim delAnim modAnim">
        <pc:chgData name="Sandro Kalbermatten" userId="ef4a8ce4-82d3-4da8-9a7f-5e4e2e296bc9" providerId="ADAL" clId="{5CD083B9-45B8-4FB9-ACF8-DCD029991821}" dt="2022-12-09T10:55:10.447" v="3287"/>
        <pc:sldMkLst>
          <pc:docMk/>
          <pc:sldMk cId="1613416765" sldId="293"/>
        </pc:sldMkLst>
        <pc:spChg chg="add del mod">
          <ac:chgData name="Sandro Kalbermatten" userId="ef4a8ce4-82d3-4da8-9a7f-5e4e2e296bc9" providerId="ADAL" clId="{5CD083B9-45B8-4FB9-ACF8-DCD029991821}" dt="2022-12-09T10:46:47.960" v="3229" actId="1035"/>
          <ac:spMkLst>
            <pc:docMk/>
            <pc:sldMk cId="1613416765" sldId="293"/>
            <ac:spMk id="5" creationId="{00000000-0000-0000-0000-000000000000}"/>
          </ac:spMkLst>
        </pc:spChg>
      </pc:sldChg>
      <pc:sldChg chg="modSp mod">
        <pc:chgData name="Sandro Kalbermatten" userId="ef4a8ce4-82d3-4da8-9a7f-5e4e2e296bc9" providerId="ADAL" clId="{5CD083B9-45B8-4FB9-ACF8-DCD029991821}" dt="2022-12-06T07:42:06.692" v="491" actId="20577"/>
        <pc:sldMkLst>
          <pc:docMk/>
          <pc:sldMk cId="24474653" sldId="294"/>
        </pc:sldMkLst>
        <pc:spChg chg="mod">
          <ac:chgData name="Sandro Kalbermatten" userId="ef4a8ce4-82d3-4da8-9a7f-5e4e2e296bc9" providerId="ADAL" clId="{5CD083B9-45B8-4FB9-ACF8-DCD029991821}" dt="2022-12-06T07:42:06.692" v="491" actId="20577"/>
          <ac:spMkLst>
            <pc:docMk/>
            <pc:sldMk cId="24474653" sldId="294"/>
            <ac:spMk id="2" creationId="{299AF0C9-6C9C-4F79-83DF-DD53FDB51E52}"/>
          </ac:spMkLst>
        </pc:spChg>
      </pc:sldChg>
      <pc:sldChg chg="modSp mod">
        <pc:chgData name="Sandro Kalbermatten" userId="ef4a8ce4-82d3-4da8-9a7f-5e4e2e296bc9" providerId="ADAL" clId="{5CD083B9-45B8-4FB9-ACF8-DCD029991821}" dt="2022-12-06T07:42:21.279" v="501" actId="20577"/>
        <pc:sldMkLst>
          <pc:docMk/>
          <pc:sldMk cId="2527088933" sldId="295"/>
        </pc:sldMkLst>
        <pc:spChg chg="mod">
          <ac:chgData name="Sandro Kalbermatten" userId="ef4a8ce4-82d3-4da8-9a7f-5e4e2e296bc9" providerId="ADAL" clId="{5CD083B9-45B8-4FB9-ACF8-DCD029991821}" dt="2022-12-06T07:42:21.279" v="501" actId="20577"/>
          <ac:spMkLst>
            <pc:docMk/>
            <pc:sldMk cId="2527088933" sldId="295"/>
            <ac:spMk id="2" creationId="{299AF0C9-6C9C-4F79-83DF-DD53FDB51E52}"/>
          </ac:spMkLst>
        </pc:spChg>
      </pc:sldChg>
      <pc:sldChg chg="addSp delSp modSp mod">
        <pc:chgData name="Sandro Kalbermatten" userId="ef4a8ce4-82d3-4da8-9a7f-5e4e2e296bc9" providerId="ADAL" clId="{5CD083B9-45B8-4FB9-ACF8-DCD029991821}" dt="2022-12-06T08:55:18.325" v="535" actId="1076"/>
        <pc:sldMkLst>
          <pc:docMk/>
          <pc:sldMk cId="695610229" sldId="296"/>
        </pc:sldMkLst>
        <pc:picChg chg="del">
          <ac:chgData name="Sandro Kalbermatten" userId="ef4a8ce4-82d3-4da8-9a7f-5e4e2e296bc9" providerId="ADAL" clId="{5CD083B9-45B8-4FB9-ACF8-DCD029991821}" dt="2022-12-06T08:54:59.438" v="531" actId="478"/>
          <ac:picMkLst>
            <pc:docMk/>
            <pc:sldMk cId="695610229" sldId="296"/>
            <ac:picMk id="3" creationId="{1970822A-1E26-4439-9111-9460AD94EBE8}"/>
          </ac:picMkLst>
        </pc:picChg>
        <pc:picChg chg="add mod">
          <ac:chgData name="Sandro Kalbermatten" userId="ef4a8ce4-82d3-4da8-9a7f-5e4e2e296bc9" providerId="ADAL" clId="{5CD083B9-45B8-4FB9-ACF8-DCD029991821}" dt="2022-12-06T07:43:22.178" v="507" actId="1076"/>
          <ac:picMkLst>
            <pc:docMk/>
            <pc:sldMk cId="695610229" sldId="296"/>
            <ac:picMk id="4" creationId="{F8A32E50-930B-8A48-4EB2-B1EF19284307}"/>
          </ac:picMkLst>
        </pc:picChg>
        <pc:picChg chg="del">
          <ac:chgData name="Sandro Kalbermatten" userId="ef4a8ce4-82d3-4da8-9a7f-5e4e2e296bc9" providerId="ADAL" clId="{5CD083B9-45B8-4FB9-ACF8-DCD029991821}" dt="2022-12-06T07:44:15.415" v="527" actId="478"/>
          <ac:picMkLst>
            <pc:docMk/>
            <pc:sldMk cId="695610229" sldId="296"/>
            <ac:picMk id="6" creationId="{D523CA9B-A684-454C-B185-82C77082797E}"/>
          </ac:picMkLst>
        </pc:picChg>
        <pc:picChg chg="add mod">
          <ac:chgData name="Sandro Kalbermatten" userId="ef4a8ce4-82d3-4da8-9a7f-5e4e2e296bc9" providerId="ADAL" clId="{5CD083B9-45B8-4FB9-ACF8-DCD029991821}" dt="2022-12-06T07:43:43.830" v="522" actId="14100"/>
          <ac:picMkLst>
            <pc:docMk/>
            <pc:sldMk cId="695610229" sldId="296"/>
            <ac:picMk id="7" creationId="{33FB896B-0A77-FFEB-34A4-CEFE5F344B58}"/>
          </ac:picMkLst>
        </pc:picChg>
        <pc:picChg chg="del">
          <ac:chgData name="Sandro Kalbermatten" userId="ef4a8ce4-82d3-4da8-9a7f-5e4e2e296bc9" providerId="ADAL" clId="{5CD083B9-45B8-4FB9-ACF8-DCD029991821}" dt="2022-12-06T07:43:56.958" v="523" actId="478"/>
          <ac:picMkLst>
            <pc:docMk/>
            <pc:sldMk cId="695610229" sldId="296"/>
            <ac:picMk id="8" creationId="{11EEBFFA-E36D-4104-83DC-C84C8E0D8F4A}"/>
          </ac:picMkLst>
        </pc:picChg>
        <pc:picChg chg="add mod">
          <ac:chgData name="Sandro Kalbermatten" userId="ef4a8ce4-82d3-4da8-9a7f-5e4e2e296bc9" providerId="ADAL" clId="{5CD083B9-45B8-4FB9-ACF8-DCD029991821}" dt="2022-12-06T07:44:13.807" v="526" actId="1076"/>
          <ac:picMkLst>
            <pc:docMk/>
            <pc:sldMk cId="695610229" sldId="296"/>
            <ac:picMk id="10" creationId="{DA65D48D-714A-CFDE-F8B0-9F9539FE68A6}"/>
          </ac:picMkLst>
        </pc:picChg>
        <pc:picChg chg="del">
          <ac:chgData name="Sandro Kalbermatten" userId="ef4a8ce4-82d3-4da8-9a7f-5e4e2e296bc9" providerId="ADAL" clId="{5CD083B9-45B8-4FB9-ACF8-DCD029991821}" dt="2022-12-06T07:43:11.051" v="502" actId="478"/>
          <ac:picMkLst>
            <pc:docMk/>
            <pc:sldMk cId="695610229" sldId="296"/>
            <ac:picMk id="12" creationId="{118ABE5A-449C-4090-A215-F0C59F0A9603}"/>
          </ac:picMkLst>
        </pc:picChg>
        <pc:picChg chg="add mod">
          <ac:chgData name="Sandro Kalbermatten" userId="ef4a8ce4-82d3-4da8-9a7f-5e4e2e296bc9" providerId="ADAL" clId="{5CD083B9-45B8-4FB9-ACF8-DCD029991821}" dt="2022-12-06T08:55:18.325" v="535" actId="1076"/>
          <ac:picMkLst>
            <pc:docMk/>
            <pc:sldMk cId="695610229" sldId="296"/>
            <ac:picMk id="13" creationId="{06EC4165-2E84-0571-C73D-853A3D93B4AA}"/>
          </ac:picMkLst>
        </pc:picChg>
        <pc:picChg chg="add mod">
          <ac:chgData name="Sandro Kalbermatten" userId="ef4a8ce4-82d3-4da8-9a7f-5e4e2e296bc9" providerId="ADAL" clId="{5CD083B9-45B8-4FB9-ACF8-DCD029991821}" dt="2022-12-06T08:55:12.892" v="534" actId="1076"/>
          <ac:picMkLst>
            <pc:docMk/>
            <pc:sldMk cId="695610229" sldId="296"/>
            <ac:picMk id="15" creationId="{6D8AD241-4411-389A-5812-9BE332D60B8A}"/>
          </ac:picMkLst>
        </pc:picChg>
        <pc:picChg chg="del">
          <ac:chgData name="Sandro Kalbermatten" userId="ef4a8ce4-82d3-4da8-9a7f-5e4e2e296bc9" providerId="ADAL" clId="{5CD083B9-45B8-4FB9-ACF8-DCD029991821}" dt="2022-12-06T07:43:31.622" v="508" actId="478"/>
          <ac:picMkLst>
            <pc:docMk/>
            <pc:sldMk cId="695610229" sldId="296"/>
            <ac:picMk id="16" creationId="{2BDBE19C-CC1B-4676-A0E2-2F3256F1AD3A}"/>
          </ac:picMkLst>
        </pc:picChg>
      </pc:sldChg>
      <pc:sldChg chg="del">
        <pc:chgData name="Sandro Kalbermatten" userId="ef4a8ce4-82d3-4da8-9a7f-5e4e2e296bc9" providerId="ADAL" clId="{5CD083B9-45B8-4FB9-ACF8-DCD029991821}" dt="2022-12-06T08:55:25.667" v="536" actId="47"/>
        <pc:sldMkLst>
          <pc:docMk/>
          <pc:sldMk cId="302859978" sldId="297"/>
        </pc:sldMkLst>
      </pc:sldChg>
      <pc:sldChg chg="modSp mod">
        <pc:chgData name="Sandro Kalbermatten" userId="ef4a8ce4-82d3-4da8-9a7f-5e4e2e296bc9" providerId="ADAL" clId="{5CD083B9-45B8-4FB9-ACF8-DCD029991821}" dt="2022-12-06T08:55:30.564" v="540" actId="20577"/>
        <pc:sldMkLst>
          <pc:docMk/>
          <pc:sldMk cId="2672246137" sldId="298"/>
        </pc:sldMkLst>
        <pc:spChg chg="mod">
          <ac:chgData name="Sandro Kalbermatten" userId="ef4a8ce4-82d3-4da8-9a7f-5e4e2e296bc9" providerId="ADAL" clId="{5CD083B9-45B8-4FB9-ACF8-DCD029991821}" dt="2022-12-06T08:55:30.564" v="540" actId="20577"/>
          <ac:spMkLst>
            <pc:docMk/>
            <pc:sldMk cId="2672246137" sldId="298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5CD083B9-45B8-4FB9-ACF8-DCD029991821}" dt="2022-12-06T08:55:25.667" v="536" actId="47"/>
        <pc:sldMkLst>
          <pc:docMk/>
          <pc:sldMk cId="4067665415" sldId="301"/>
        </pc:sldMkLst>
      </pc:sldChg>
      <pc:sldChg chg="modAnim">
        <pc:chgData name="Sandro Kalbermatten" userId="ef4a8ce4-82d3-4da8-9a7f-5e4e2e296bc9" providerId="ADAL" clId="{5CD083B9-45B8-4FB9-ACF8-DCD029991821}" dt="2022-12-09T10:56:11.647" v="3295"/>
        <pc:sldMkLst>
          <pc:docMk/>
          <pc:sldMk cId="2885536623" sldId="302"/>
        </pc:sldMkLst>
      </pc:sldChg>
      <pc:sldChg chg="del">
        <pc:chgData name="Sandro Kalbermatten" userId="ef4a8ce4-82d3-4da8-9a7f-5e4e2e296bc9" providerId="ADAL" clId="{5CD083B9-45B8-4FB9-ACF8-DCD029991821}" dt="2022-12-06T08:55:25.667" v="536" actId="47"/>
        <pc:sldMkLst>
          <pc:docMk/>
          <pc:sldMk cId="2997964778" sldId="302"/>
        </pc:sldMkLst>
      </pc:sldChg>
      <pc:sldChg chg="del">
        <pc:chgData name="Sandro Kalbermatten" userId="ef4a8ce4-82d3-4da8-9a7f-5e4e2e296bc9" providerId="ADAL" clId="{5CD083B9-45B8-4FB9-ACF8-DCD029991821}" dt="2022-12-06T08:55:25.667" v="536" actId="47"/>
        <pc:sldMkLst>
          <pc:docMk/>
          <pc:sldMk cId="773337915" sldId="303"/>
        </pc:sldMkLst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442845951" sldId="304"/>
        </pc:sldMkLst>
      </pc:sldChg>
      <pc:sldChg chg="modAnim">
        <pc:chgData name="Sandro Kalbermatten" userId="ef4a8ce4-82d3-4da8-9a7f-5e4e2e296bc9" providerId="ADAL" clId="{5CD083B9-45B8-4FB9-ACF8-DCD029991821}" dt="2022-12-09T10:57:02.988" v="3302"/>
        <pc:sldMkLst>
          <pc:docMk/>
          <pc:sldMk cId="2419583916" sldId="304"/>
        </pc:sldMkLst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861084312" sldId="305"/>
        </pc:sldMkLst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672615321" sldId="306"/>
        </pc:sldMkLst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3067722331" sldId="307"/>
        </pc:sldMkLst>
      </pc:sldChg>
      <pc:sldChg chg="ord">
        <pc:chgData name="Sandro Kalbermatten" userId="ef4a8ce4-82d3-4da8-9a7f-5e4e2e296bc9" providerId="ADAL" clId="{5CD083B9-45B8-4FB9-ACF8-DCD029991821}" dt="2022-12-13T14:17:23.400" v="5932"/>
        <pc:sldMkLst>
          <pc:docMk/>
          <pc:sldMk cId="3299929246" sldId="308"/>
        </pc:sldMkLst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2759943216" sldId="309"/>
        </pc:sldMkLst>
      </pc:sldChg>
      <pc:sldChg chg="del">
        <pc:chgData name="Sandro Kalbermatten" userId="ef4a8ce4-82d3-4da8-9a7f-5e4e2e296bc9" providerId="ADAL" clId="{5CD083B9-45B8-4FB9-ACF8-DCD029991821}" dt="2022-12-06T07:38:45.801" v="443" actId="47"/>
        <pc:sldMkLst>
          <pc:docMk/>
          <pc:sldMk cId="2512022581" sldId="310"/>
        </pc:sldMkLst>
      </pc:sldChg>
      <pc:sldChg chg="del">
        <pc:chgData name="Sandro Kalbermatten" userId="ef4a8ce4-82d3-4da8-9a7f-5e4e2e296bc9" providerId="ADAL" clId="{5CD083B9-45B8-4FB9-ACF8-DCD029991821}" dt="2022-12-06T07:41:57.137" v="489" actId="47"/>
        <pc:sldMkLst>
          <pc:docMk/>
          <pc:sldMk cId="1246181607" sldId="311"/>
        </pc:sldMkLst>
      </pc:sldChg>
      <pc:sldChg chg="modSp add del mod">
        <pc:chgData name="Sandro Kalbermatten" userId="ef4a8ce4-82d3-4da8-9a7f-5e4e2e296bc9" providerId="ADAL" clId="{5CD083B9-45B8-4FB9-ACF8-DCD029991821}" dt="2022-12-09T09:43:47.394" v="1374" actId="47"/>
        <pc:sldMkLst>
          <pc:docMk/>
          <pc:sldMk cId="3420502218" sldId="312"/>
        </pc:sldMkLst>
        <pc:spChg chg="mod">
          <ac:chgData name="Sandro Kalbermatten" userId="ef4a8ce4-82d3-4da8-9a7f-5e4e2e296bc9" providerId="ADAL" clId="{5CD083B9-45B8-4FB9-ACF8-DCD029991821}" dt="2022-12-05T13:57:55.352" v="292" actId="27636"/>
          <ac:spMkLst>
            <pc:docMk/>
            <pc:sldMk cId="3420502218" sldId="312"/>
            <ac:spMk id="2" creationId="{299AF0C9-6C9C-4F79-83DF-DD53FDB51E52}"/>
          </ac:spMkLst>
        </pc:spChg>
      </pc:sldChg>
      <pc:sldChg chg="modSp add mod">
        <pc:chgData name="Sandro Kalbermatten" userId="ef4a8ce4-82d3-4da8-9a7f-5e4e2e296bc9" providerId="ADAL" clId="{5CD083B9-45B8-4FB9-ACF8-DCD029991821}" dt="2022-12-06T08:58:05.404" v="572"/>
        <pc:sldMkLst>
          <pc:docMk/>
          <pc:sldMk cId="2126641369" sldId="313"/>
        </pc:sldMkLst>
        <pc:spChg chg="mod">
          <ac:chgData name="Sandro Kalbermatten" userId="ef4a8ce4-82d3-4da8-9a7f-5e4e2e296bc9" providerId="ADAL" clId="{5CD083B9-45B8-4FB9-ACF8-DCD029991821}" dt="2022-12-06T08:58:05.404" v="572"/>
          <ac:spMkLst>
            <pc:docMk/>
            <pc:sldMk cId="2126641369" sldId="313"/>
            <ac:spMk id="2" creationId="{299AF0C9-6C9C-4F79-83DF-DD53FDB51E52}"/>
          </ac:spMkLst>
        </pc:spChg>
      </pc:sldChg>
      <pc:sldChg chg="modSp add mod">
        <pc:chgData name="Sandro Kalbermatten" userId="ef4a8ce4-82d3-4da8-9a7f-5e4e2e296bc9" providerId="ADAL" clId="{5CD083B9-45B8-4FB9-ACF8-DCD029991821}" dt="2022-12-06T09:22:37.096" v="754" actId="20577"/>
        <pc:sldMkLst>
          <pc:docMk/>
          <pc:sldMk cId="255149801" sldId="314"/>
        </pc:sldMkLst>
        <pc:spChg chg="mod">
          <ac:chgData name="Sandro Kalbermatten" userId="ef4a8ce4-82d3-4da8-9a7f-5e4e2e296bc9" providerId="ADAL" clId="{5CD083B9-45B8-4FB9-ACF8-DCD029991821}" dt="2022-12-06T09:22:37.096" v="754" actId="20577"/>
          <ac:spMkLst>
            <pc:docMk/>
            <pc:sldMk cId="255149801" sldId="314"/>
            <ac:spMk id="2" creationId="{299AF0C9-6C9C-4F79-83DF-DD53FDB51E52}"/>
          </ac:spMkLst>
        </pc:spChg>
        <pc:spChg chg="mod">
          <ac:chgData name="Sandro Kalbermatten" userId="ef4a8ce4-82d3-4da8-9a7f-5e4e2e296bc9" providerId="ADAL" clId="{5CD083B9-45B8-4FB9-ACF8-DCD029991821}" dt="2022-12-06T09:22:05.927" v="750" actId="1035"/>
          <ac:spMkLst>
            <pc:docMk/>
            <pc:sldMk cId="255149801" sldId="314"/>
            <ac:spMk id="3" creationId="{C27A47BA-AEC2-4349-B5AD-A8EB350F0022}"/>
          </ac:spMkLst>
        </pc:spChg>
      </pc:sldChg>
      <pc:sldChg chg="addSp delSp modSp new del mod">
        <pc:chgData name="Sandro Kalbermatten" userId="ef4a8ce4-82d3-4da8-9a7f-5e4e2e296bc9" providerId="ADAL" clId="{5CD083B9-45B8-4FB9-ACF8-DCD029991821}" dt="2022-12-06T14:51:59.442" v="1372" actId="47"/>
        <pc:sldMkLst>
          <pc:docMk/>
          <pc:sldMk cId="2807041903" sldId="315"/>
        </pc:sldMkLst>
        <pc:spChg chg="del">
          <ac:chgData name="Sandro Kalbermatten" userId="ef4a8ce4-82d3-4da8-9a7f-5e4e2e296bc9" providerId="ADAL" clId="{5CD083B9-45B8-4FB9-ACF8-DCD029991821}" dt="2022-12-06T14:43:30.947" v="771" actId="478"/>
          <ac:spMkLst>
            <pc:docMk/>
            <pc:sldMk cId="2807041903" sldId="315"/>
            <ac:spMk id="2" creationId="{4F66E93B-224C-2760-7748-C61B114EB83A}"/>
          </ac:spMkLst>
        </pc:spChg>
        <pc:spChg chg="del">
          <ac:chgData name="Sandro Kalbermatten" userId="ef4a8ce4-82d3-4da8-9a7f-5e4e2e296bc9" providerId="ADAL" clId="{5CD083B9-45B8-4FB9-ACF8-DCD029991821}" dt="2022-12-06T14:43:30.196" v="770" actId="478"/>
          <ac:spMkLst>
            <pc:docMk/>
            <pc:sldMk cId="2807041903" sldId="315"/>
            <ac:spMk id="3" creationId="{0FCC42EC-1C43-06D7-BB06-89B1A22F4EFB}"/>
          </ac:spMkLst>
        </pc:spChg>
        <pc:spChg chg="add mod ord">
          <ac:chgData name="Sandro Kalbermatten" userId="ef4a8ce4-82d3-4da8-9a7f-5e4e2e296bc9" providerId="ADAL" clId="{5CD083B9-45B8-4FB9-ACF8-DCD029991821}" dt="2022-12-06T14:51:13.514" v="1371" actId="166"/>
          <ac:spMkLst>
            <pc:docMk/>
            <pc:sldMk cId="2807041903" sldId="315"/>
            <ac:spMk id="5" creationId="{77ADB942-D790-8682-F9EB-F78ADD9562DD}"/>
          </ac:spMkLst>
        </pc:spChg>
        <pc:spChg chg="add del mod">
          <ac:chgData name="Sandro Kalbermatten" userId="ef4a8ce4-82d3-4da8-9a7f-5e4e2e296bc9" providerId="ADAL" clId="{5CD083B9-45B8-4FB9-ACF8-DCD029991821}" dt="2022-12-06T14:47:50.140" v="778"/>
          <ac:spMkLst>
            <pc:docMk/>
            <pc:sldMk cId="2807041903" sldId="315"/>
            <ac:spMk id="7" creationId="{370EEB9A-0B8E-FEA4-2248-55B4D2F5A282}"/>
          </ac:spMkLst>
        </pc:spChg>
        <pc:spChg chg="add mod">
          <ac:chgData name="Sandro Kalbermatten" userId="ef4a8ce4-82d3-4da8-9a7f-5e4e2e296bc9" providerId="ADAL" clId="{5CD083B9-45B8-4FB9-ACF8-DCD029991821}" dt="2022-12-06T14:51:05.752" v="1370" actId="1076"/>
          <ac:spMkLst>
            <pc:docMk/>
            <pc:sldMk cId="2807041903" sldId="315"/>
            <ac:spMk id="8" creationId="{1142CACD-0169-0AF2-2032-479DF327C42D}"/>
          </ac:spMkLst>
        </pc:spChg>
        <pc:picChg chg="add mod">
          <ac:chgData name="Sandro Kalbermatten" userId="ef4a8ce4-82d3-4da8-9a7f-5e4e2e296bc9" providerId="ADAL" clId="{5CD083B9-45B8-4FB9-ACF8-DCD029991821}" dt="2022-12-06T14:43:37.260" v="772"/>
          <ac:picMkLst>
            <pc:docMk/>
            <pc:sldMk cId="2807041903" sldId="315"/>
            <ac:picMk id="4" creationId="{0E770502-EF5E-280D-3769-3CD38496EDB2}"/>
          </ac:picMkLst>
        </pc:picChg>
        <pc:picChg chg="add mod">
          <ac:chgData name="Sandro Kalbermatten" userId="ef4a8ce4-82d3-4da8-9a7f-5e4e2e296bc9" providerId="ADAL" clId="{5CD083B9-45B8-4FB9-ACF8-DCD029991821}" dt="2022-12-06T14:43:37.260" v="772"/>
          <ac:picMkLst>
            <pc:docMk/>
            <pc:sldMk cId="2807041903" sldId="315"/>
            <ac:picMk id="6" creationId="{17736741-2AB9-8917-D73A-D9514B808155}"/>
          </ac:picMkLst>
        </pc:picChg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1096551282" sldId="316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2404385952" sldId="317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1725286324" sldId="318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2729471090" sldId="319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288352008" sldId="320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2899202470" sldId="321"/>
        </pc:sldMkLst>
      </pc:sldChg>
      <pc:sldChg chg="del">
        <pc:chgData name="Sandro Kalbermatten" userId="ef4a8ce4-82d3-4da8-9a7f-5e4e2e296bc9" providerId="ADAL" clId="{5CD083B9-45B8-4FB9-ACF8-DCD029991821}" dt="2022-12-06T14:52:07.577" v="1373" actId="47"/>
        <pc:sldMkLst>
          <pc:docMk/>
          <pc:sldMk cId="3737637265" sldId="322"/>
        </pc:sldMkLst>
      </pc:sldChg>
      <pc:sldChg chg="modSp mod">
        <pc:chgData name="Sandro Kalbermatten" userId="ef4a8ce4-82d3-4da8-9a7f-5e4e2e296bc9" providerId="ADAL" clId="{5CD083B9-45B8-4FB9-ACF8-DCD029991821}" dt="2022-12-09T09:44:06.212" v="1378" actId="255"/>
        <pc:sldMkLst>
          <pc:docMk/>
          <pc:sldMk cId="523514405" sldId="323"/>
        </pc:sldMkLst>
        <pc:spChg chg="mod">
          <ac:chgData name="Sandro Kalbermatten" userId="ef4a8ce4-82d3-4da8-9a7f-5e4e2e296bc9" providerId="ADAL" clId="{5CD083B9-45B8-4FB9-ACF8-DCD029991821}" dt="2022-12-09T09:44:06.212" v="1378" actId="255"/>
          <ac:spMkLst>
            <pc:docMk/>
            <pc:sldMk cId="523514405" sldId="323"/>
            <ac:spMk id="2" creationId="{4BBCA1F5-32F6-45B8-9461-8EA8CE83BFEA}"/>
          </ac:spMkLst>
        </pc:spChg>
      </pc:sldChg>
      <pc:sldChg chg="modAnim">
        <pc:chgData name="Sandro Kalbermatten" userId="ef4a8ce4-82d3-4da8-9a7f-5e4e2e296bc9" providerId="ADAL" clId="{5CD083B9-45B8-4FB9-ACF8-DCD029991821}" dt="2022-12-09T10:54:03.472" v="3274"/>
        <pc:sldMkLst>
          <pc:docMk/>
          <pc:sldMk cId="3156660038" sldId="327"/>
        </pc:sldMkLst>
      </pc:sldChg>
      <pc:sldChg chg="modAnim">
        <pc:chgData name="Sandro Kalbermatten" userId="ef4a8ce4-82d3-4da8-9a7f-5e4e2e296bc9" providerId="ADAL" clId="{5CD083B9-45B8-4FB9-ACF8-DCD029991821}" dt="2022-12-09T10:53:36.179" v="3268"/>
        <pc:sldMkLst>
          <pc:docMk/>
          <pc:sldMk cId="1419515380" sldId="328"/>
        </pc:sldMkLst>
      </pc:sldChg>
      <pc:sldChg chg="addSp modSp modAnim">
        <pc:chgData name="Sandro Kalbermatten" userId="ef4a8ce4-82d3-4da8-9a7f-5e4e2e296bc9" providerId="ADAL" clId="{5CD083B9-45B8-4FB9-ACF8-DCD029991821}" dt="2022-12-09T10:52:57.345" v="3262"/>
        <pc:sldMkLst>
          <pc:docMk/>
          <pc:sldMk cId="4157345624" sldId="329"/>
        </pc:sldMkLst>
        <pc:spChg chg="mod">
          <ac:chgData name="Sandro Kalbermatten" userId="ef4a8ce4-82d3-4da8-9a7f-5e4e2e296bc9" providerId="ADAL" clId="{5CD083B9-45B8-4FB9-ACF8-DCD029991821}" dt="2022-12-09T10:52:50.830" v="3256" actId="164"/>
          <ac:spMkLst>
            <pc:docMk/>
            <pc:sldMk cId="4157345624" sldId="329"/>
            <ac:spMk id="5" creationId="{00000000-0000-0000-0000-000000000000}"/>
          </ac:spMkLst>
        </pc:spChg>
        <pc:grpChg chg="add mod">
          <ac:chgData name="Sandro Kalbermatten" userId="ef4a8ce4-82d3-4da8-9a7f-5e4e2e296bc9" providerId="ADAL" clId="{5CD083B9-45B8-4FB9-ACF8-DCD029991821}" dt="2022-12-09T10:52:50.830" v="3256" actId="164"/>
          <ac:grpSpMkLst>
            <pc:docMk/>
            <pc:sldMk cId="4157345624" sldId="329"/>
            <ac:grpSpMk id="3" creationId="{2F6618BA-29CC-F92A-F94A-A0C4861E71FE}"/>
          </ac:grpSpMkLst>
        </pc:grpChg>
        <pc:picChg chg="mod">
          <ac:chgData name="Sandro Kalbermatten" userId="ef4a8ce4-82d3-4da8-9a7f-5e4e2e296bc9" providerId="ADAL" clId="{5CD083B9-45B8-4FB9-ACF8-DCD029991821}" dt="2022-12-09T10:52:50.830" v="3256" actId="164"/>
          <ac:picMkLst>
            <pc:docMk/>
            <pc:sldMk cId="4157345624" sldId="329"/>
            <ac:picMk id="13" creationId="{B4AB2B07-6AA7-B117-13D8-0A683C978AFD}"/>
          </ac:picMkLst>
        </pc:picChg>
      </pc:sldChg>
      <pc:sldChg chg="addSp modSp mod modAnim">
        <pc:chgData name="Sandro Kalbermatten" userId="ef4a8ce4-82d3-4da8-9a7f-5e4e2e296bc9" providerId="ADAL" clId="{5CD083B9-45B8-4FB9-ACF8-DCD029991821}" dt="2022-12-09T10:52:39.769" v="3255"/>
        <pc:sldMkLst>
          <pc:docMk/>
          <pc:sldMk cId="1253489881" sldId="332"/>
        </pc:sldMkLst>
        <pc:spChg chg="mod">
          <ac:chgData name="Sandro Kalbermatten" userId="ef4a8ce4-82d3-4da8-9a7f-5e4e2e296bc9" providerId="ADAL" clId="{5CD083B9-45B8-4FB9-ACF8-DCD029991821}" dt="2022-12-09T10:51:27.808" v="3251" actId="164"/>
          <ac:spMkLst>
            <pc:docMk/>
            <pc:sldMk cId="1253489881" sldId="332"/>
            <ac:spMk id="5" creationId="{00000000-0000-0000-0000-000000000000}"/>
          </ac:spMkLst>
        </pc:spChg>
        <pc:grpChg chg="add mod">
          <ac:chgData name="Sandro Kalbermatten" userId="ef4a8ce4-82d3-4da8-9a7f-5e4e2e296bc9" providerId="ADAL" clId="{5CD083B9-45B8-4FB9-ACF8-DCD029991821}" dt="2022-12-09T10:51:27.808" v="3251" actId="164"/>
          <ac:grpSpMkLst>
            <pc:docMk/>
            <pc:sldMk cId="1253489881" sldId="332"/>
            <ac:grpSpMk id="6" creationId="{4F7ADAFF-FE28-D0D9-A3DC-2EC1A7AED340}"/>
          </ac:grpSpMkLst>
        </pc:grpChg>
        <pc:picChg chg="mod">
          <ac:chgData name="Sandro Kalbermatten" userId="ef4a8ce4-82d3-4da8-9a7f-5e4e2e296bc9" providerId="ADAL" clId="{5CD083B9-45B8-4FB9-ACF8-DCD029991821}" dt="2022-12-09T10:51:27.808" v="3251" actId="164"/>
          <ac:picMkLst>
            <pc:docMk/>
            <pc:sldMk cId="1253489881" sldId="332"/>
            <ac:picMk id="4" creationId="{AC0E322A-5852-6E13-826F-DA5B28EF6746}"/>
          </ac:picMkLst>
        </pc:picChg>
      </pc:sldChg>
      <pc:sldChg chg="addSp delSp modSp add mod delAnim modAnim">
        <pc:chgData name="Sandro Kalbermatten" userId="ef4a8ce4-82d3-4da8-9a7f-5e4e2e296bc9" providerId="ADAL" clId="{5CD083B9-45B8-4FB9-ACF8-DCD029991821}" dt="2022-12-09T10:57:29.997" v="3304"/>
        <pc:sldMkLst>
          <pc:docMk/>
          <pc:sldMk cId="1183597015" sldId="334"/>
        </pc:sldMkLst>
        <pc:spChg chg="mod">
          <ac:chgData name="Sandro Kalbermatten" userId="ef4a8ce4-82d3-4da8-9a7f-5e4e2e296bc9" providerId="ADAL" clId="{5CD083B9-45B8-4FB9-ACF8-DCD029991821}" dt="2022-12-09T09:45:20.603" v="1418" actId="20577"/>
          <ac:spMkLst>
            <pc:docMk/>
            <pc:sldMk cId="1183597015" sldId="334"/>
            <ac:spMk id="2" creationId="{4BBCA1F5-32F6-45B8-9461-8EA8CE83BFEA}"/>
          </ac:spMkLst>
        </pc:spChg>
        <pc:spChg chg="mod">
          <ac:chgData name="Sandro Kalbermatten" userId="ef4a8ce4-82d3-4da8-9a7f-5e4e2e296bc9" providerId="ADAL" clId="{5CD083B9-45B8-4FB9-ACF8-DCD029991821}" dt="2022-12-09T10:31:44.442" v="3143" actId="113"/>
          <ac:spMkLst>
            <pc:docMk/>
            <pc:sldMk cId="1183597015" sldId="334"/>
            <ac:spMk id="5" creationId="{00000000-0000-0000-0000-000000000000}"/>
          </ac:spMkLst>
        </pc:spChg>
        <pc:spChg chg="add del mod">
          <ac:chgData name="Sandro Kalbermatten" userId="ef4a8ce4-82d3-4da8-9a7f-5e4e2e296bc9" providerId="ADAL" clId="{5CD083B9-45B8-4FB9-ACF8-DCD029991821}" dt="2022-12-09T10:27:19.637" v="2944" actId="478"/>
          <ac:spMkLst>
            <pc:docMk/>
            <pc:sldMk cId="1183597015" sldId="334"/>
            <ac:spMk id="7" creationId="{D5326249-2B0E-4830-0F50-980A23EB469E}"/>
          </ac:spMkLst>
        </pc:spChg>
        <pc:spChg chg="del">
          <ac:chgData name="Sandro Kalbermatten" userId="ef4a8ce4-82d3-4da8-9a7f-5e4e2e296bc9" providerId="ADAL" clId="{5CD083B9-45B8-4FB9-ACF8-DCD029991821}" dt="2022-12-09T09:46:50.934" v="1426" actId="478"/>
          <ac:spMkLst>
            <pc:docMk/>
            <pc:sldMk cId="1183597015" sldId="334"/>
            <ac:spMk id="10" creationId="{00000000-0000-0000-0000-000000000000}"/>
          </ac:spMkLst>
        </pc:spChg>
        <pc:picChg chg="del">
          <ac:chgData name="Sandro Kalbermatten" userId="ef4a8ce4-82d3-4da8-9a7f-5e4e2e296bc9" providerId="ADAL" clId="{5CD083B9-45B8-4FB9-ACF8-DCD029991821}" dt="2022-12-09T09:46:42.271" v="1423" actId="478"/>
          <ac:picMkLst>
            <pc:docMk/>
            <pc:sldMk cId="1183597015" sldId="334"/>
            <ac:picMk id="3" creationId="{46FA1E8B-FAE7-DA70-B5AA-E56AE2E66D4B}"/>
          </ac:picMkLst>
        </pc:picChg>
        <pc:picChg chg="add mod">
          <ac:chgData name="Sandro Kalbermatten" userId="ef4a8ce4-82d3-4da8-9a7f-5e4e2e296bc9" providerId="ADAL" clId="{5CD083B9-45B8-4FB9-ACF8-DCD029991821}" dt="2022-12-09T09:59:50.685" v="1901" actId="1076"/>
          <ac:picMkLst>
            <pc:docMk/>
            <pc:sldMk cId="1183597015" sldId="334"/>
            <ac:picMk id="6" creationId="{76E4EE1F-D477-C6E8-5608-DE5D62947466}"/>
          </ac:picMkLst>
        </pc:picChg>
      </pc:sldChg>
      <pc:sldChg chg="addSp delSp modSp add mod">
        <pc:chgData name="Sandro Kalbermatten" userId="ef4a8ce4-82d3-4da8-9a7f-5e4e2e296bc9" providerId="ADAL" clId="{5CD083B9-45B8-4FB9-ACF8-DCD029991821}" dt="2022-12-13T14:38:42.401" v="5942" actId="20577"/>
        <pc:sldMkLst>
          <pc:docMk/>
          <pc:sldMk cId="2213825051" sldId="335"/>
        </pc:sldMkLst>
        <pc:spChg chg="add mod">
          <ac:chgData name="Sandro Kalbermatten" userId="ef4a8ce4-82d3-4da8-9a7f-5e4e2e296bc9" providerId="ADAL" clId="{5CD083B9-45B8-4FB9-ACF8-DCD029991821}" dt="2022-12-13T14:38:42.401" v="5942" actId="20577"/>
          <ac:spMkLst>
            <pc:docMk/>
            <pc:sldMk cId="2213825051" sldId="335"/>
            <ac:spMk id="2" creationId="{68AB64EF-F87E-34CF-6BE3-A15B378C5456}"/>
          </ac:spMkLst>
        </pc:spChg>
        <pc:spChg chg="mod">
          <ac:chgData name="Sandro Kalbermatten" userId="ef4a8ce4-82d3-4da8-9a7f-5e4e2e296bc9" providerId="ADAL" clId="{5CD083B9-45B8-4FB9-ACF8-DCD029991821}" dt="2022-12-09T09:50:10.685" v="1438"/>
          <ac:spMkLst>
            <pc:docMk/>
            <pc:sldMk cId="2213825051" sldId="335"/>
            <ac:spMk id="11" creationId="{2898538C-4604-4CBB-9569-59A0CC3A6AC0}"/>
          </ac:spMkLst>
        </pc:spChg>
        <pc:picChg chg="del">
          <ac:chgData name="Sandro Kalbermatten" userId="ef4a8ce4-82d3-4da8-9a7f-5e4e2e296bc9" providerId="ADAL" clId="{5CD083B9-45B8-4FB9-ACF8-DCD029991821}" dt="2022-12-09T09:50:13.347" v="1439" actId="478"/>
          <ac:picMkLst>
            <pc:docMk/>
            <pc:sldMk cId="2213825051" sldId="335"/>
            <ac:picMk id="3" creationId="{9E038F37-2682-8675-3A38-747F33500417}"/>
          </ac:picMkLst>
        </pc:picChg>
        <pc:picChg chg="del">
          <ac:chgData name="Sandro Kalbermatten" userId="ef4a8ce4-82d3-4da8-9a7f-5e4e2e296bc9" providerId="ADAL" clId="{5CD083B9-45B8-4FB9-ACF8-DCD029991821}" dt="2022-12-09T09:50:14.172" v="1441" actId="478"/>
          <ac:picMkLst>
            <pc:docMk/>
            <pc:sldMk cId="2213825051" sldId="335"/>
            <ac:picMk id="6" creationId="{D4B88229-0CFC-C4FE-7F1C-8C087FAF4103}"/>
          </ac:picMkLst>
        </pc:picChg>
        <pc:picChg chg="del">
          <ac:chgData name="Sandro Kalbermatten" userId="ef4a8ce4-82d3-4da8-9a7f-5e4e2e296bc9" providerId="ADAL" clId="{5CD083B9-45B8-4FB9-ACF8-DCD029991821}" dt="2022-12-09T09:50:13.770" v="1440" actId="478"/>
          <ac:picMkLst>
            <pc:docMk/>
            <pc:sldMk cId="2213825051" sldId="335"/>
            <ac:picMk id="8" creationId="{E3B0A464-A29E-0F13-85C5-27D254133403}"/>
          </ac:picMkLst>
        </pc:picChg>
      </pc:sldChg>
      <pc:sldChg chg="addSp delSp modSp add mod delAnim modAnim">
        <pc:chgData name="Sandro Kalbermatten" userId="ef4a8ce4-82d3-4da8-9a7f-5e4e2e296bc9" providerId="ADAL" clId="{5CD083B9-45B8-4FB9-ACF8-DCD029991821}" dt="2022-12-14T15:06:24.933" v="6666" actId="20577"/>
        <pc:sldMkLst>
          <pc:docMk/>
          <pc:sldMk cId="3380276090" sldId="336"/>
        </pc:sldMkLst>
        <pc:spChg chg="mod">
          <ac:chgData name="Sandro Kalbermatten" userId="ef4a8ce4-82d3-4da8-9a7f-5e4e2e296bc9" providerId="ADAL" clId="{5CD083B9-45B8-4FB9-ACF8-DCD029991821}" dt="2022-12-13T10:18:12.622" v="3357" actId="20577"/>
          <ac:spMkLst>
            <pc:docMk/>
            <pc:sldMk cId="3380276090" sldId="336"/>
            <ac:spMk id="2" creationId="{4BBCA1F5-32F6-45B8-9461-8EA8CE83BFEA}"/>
          </ac:spMkLst>
        </pc:spChg>
        <pc:spChg chg="add mod">
          <ac:chgData name="Sandro Kalbermatten" userId="ef4a8ce4-82d3-4da8-9a7f-5e4e2e296bc9" providerId="ADAL" clId="{5CD083B9-45B8-4FB9-ACF8-DCD029991821}" dt="2022-12-14T15:06:24.933" v="6666" actId="20577"/>
          <ac:spMkLst>
            <pc:docMk/>
            <pc:sldMk cId="3380276090" sldId="336"/>
            <ac:spMk id="3" creationId="{AA9FD055-B9CC-01F7-B9BB-ACB85D635C27}"/>
          </ac:spMkLst>
        </pc:spChg>
        <pc:spChg chg="del">
          <ac:chgData name="Sandro Kalbermatten" userId="ef4a8ce4-82d3-4da8-9a7f-5e4e2e296bc9" providerId="ADAL" clId="{5CD083B9-45B8-4FB9-ACF8-DCD029991821}" dt="2022-12-09T10:18:15.042" v="2611" actId="478"/>
          <ac:spMkLst>
            <pc:docMk/>
            <pc:sldMk cId="3380276090" sldId="336"/>
            <ac:spMk id="5" creationId="{00000000-0000-0000-0000-000000000000}"/>
          </ac:spMkLst>
        </pc:spChg>
        <pc:spChg chg="del">
          <ac:chgData name="Sandro Kalbermatten" userId="ef4a8ce4-82d3-4da8-9a7f-5e4e2e296bc9" providerId="ADAL" clId="{5CD083B9-45B8-4FB9-ACF8-DCD029991821}" dt="2022-12-09T10:21:55.292" v="2801" actId="478"/>
          <ac:spMkLst>
            <pc:docMk/>
            <pc:sldMk cId="3380276090" sldId="336"/>
            <ac:spMk id="7" creationId="{D5326249-2B0E-4830-0F50-980A23EB469E}"/>
          </ac:spMkLst>
        </pc:spChg>
        <pc:picChg chg="del mod">
          <ac:chgData name="Sandro Kalbermatten" userId="ef4a8ce4-82d3-4da8-9a7f-5e4e2e296bc9" providerId="ADAL" clId="{5CD083B9-45B8-4FB9-ACF8-DCD029991821}" dt="2022-12-09T10:22:01.103" v="2805" actId="478"/>
          <ac:picMkLst>
            <pc:docMk/>
            <pc:sldMk cId="3380276090" sldId="336"/>
            <ac:picMk id="6" creationId="{76E4EE1F-D477-C6E8-5608-DE5D62947466}"/>
          </ac:picMkLst>
        </pc:picChg>
      </pc:sldChg>
      <pc:sldChg chg="addSp delSp modSp add del mod modAnim">
        <pc:chgData name="Sandro Kalbermatten" userId="ef4a8ce4-82d3-4da8-9a7f-5e4e2e296bc9" providerId="ADAL" clId="{5CD083B9-45B8-4FB9-ACF8-DCD029991821}" dt="2022-12-13T14:42:52.179" v="5971"/>
        <pc:sldMkLst>
          <pc:docMk/>
          <pc:sldMk cId="1850190866" sldId="337"/>
        </pc:sldMkLst>
        <pc:spChg chg="del">
          <ac:chgData name="Sandro Kalbermatten" userId="ef4a8ce4-82d3-4da8-9a7f-5e4e2e296bc9" providerId="ADAL" clId="{5CD083B9-45B8-4FB9-ACF8-DCD029991821}" dt="2022-12-13T12:48:37.496" v="3361" actId="478"/>
          <ac:spMkLst>
            <pc:docMk/>
            <pc:sldMk cId="1850190866" sldId="337"/>
            <ac:spMk id="2" creationId="{65011942-3C36-464C-8E39-40D7CEF15C45}"/>
          </ac:spMkLst>
        </pc:spChg>
        <pc:spChg chg="add mod">
          <ac:chgData name="Sandro Kalbermatten" userId="ef4a8ce4-82d3-4da8-9a7f-5e4e2e296bc9" providerId="ADAL" clId="{5CD083B9-45B8-4FB9-ACF8-DCD029991821}" dt="2022-12-13T12:48:45.060" v="3378" actId="20577"/>
          <ac:spMkLst>
            <pc:docMk/>
            <pc:sldMk cId="1850190866" sldId="337"/>
            <ac:spMk id="5" creationId="{1B9FB5FE-CFE4-845B-9C05-67AF14F70AA3}"/>
          </ac:spMkLst>
        </pc:spChg>
        <pc:spChg chg="add del mod">
          <ac:chgData name="Sandro Kalbermatten" userId="ef4a8ce4-82d3-4da8-9a7f-5e4e2e296bc9" providerId="ADAL" clId="{5CD083B9-45B8-4FB9-ACF8-DCD029991821}" dt="2022-12-13T12:48:39.437" v="3364" actId="478"/>
          <ac:spMkLst>
            <pc:docMk/>
            <pc:sldMk cId="1850190866" sldId="337"/>
            <ac:spMk id="6" creationId="{4B1029DB-333C-6F0E-FD44-99BC74A49EFE}"/>
          </ac:spMkLst>
        </pc:spChg>
        <pc:spChg chg="add mod">
          <ac:chgData name="Sandro Kalbermatten" userId="ef4a8ce4-82d3-4da8-9a7f-5e4e2e296bc9" providerId="ADAL" clId="{5CD083B9-45B8-4FB9-ACF8-DCD029991821}" dt="2022-12-13T13:36:20.287" v="4172" actId="1076"/>
          <ac:spMkLst>
            <pc:docMk/>
            <pc:sldMk cId="1850190866" sldId="337"/>
            <ac:spMk id="7" creationId="{89982A87-50F4-9593-6907-11CA5377FB7A}"/>
          </ac:spMkLst>
        </pc:spChg>
        <pc:spChg chg="add mod">
          <ac:chgData name="Sandro Kalbermatten" userId="ef4a8ce4-82d3-4da8-9a7f-5e4e2e296bc9" providerId="ADAL" clId="{5CD083B9-45B8-4FB9-ACF8-DCD029991821}" dt="2022-12-13T13:36:20.287" v="4172" actId="1076"/>
          <ac:spMkLst>
            <pc:docMk/>
            <pc:sldMk cId="1850190866" sldId="337"/>
            <ac:spMk id="8" creationId="{F072142D-455A-077A-EAF4-ACBAB01CCBD9}"/>
          </ac:spMkLst>
        </pc:spChg>
        <pc:spChg chg="add mod">
          <ac:chgData name="Sandro Kalbermatten" userId="ef4a8ce4-82d3-4da8-9a7f-5e4e2e296bc9" providerId="ADAL" clId="{5CD083B9-45B8-4FB9-ACF8-DCD029991821}" dt="2022-12-13T13:36:20.287" v="4172" actId="1076"/>
          <ac:spMkLst>
            <pc:docMk/>
            <pc:sldMk cId="1850190866" sldId="337"/>
            <ac:spMk id="9" creationId="{74626FD2-804F-C2D8-B06F-717477667264}"/>
          </ac:spMkLst>
        </pc:spChg>
        <pc:spChg chg="add mod">
          <ac:chgData name="Sandro Kalbermatten" userId="ef4a8ce4-82d3-4da8-9a7f-5e4e2e296bc9" providerId="ADAL" clId="{5CD083B9-45B8-4FB9-ACF8-DCD029991821}" dt="2022-12-13T13:36:20.287" v="4172" actId="1076"/>
          <ac:spMkLst>
            <pc:docMk/>
            <pc:sldMk cId="1850190866" sldId="337"/>
            <ac:spMk id="10" creationId="{C9CCD0E0-5CC6-7D0E-42B5-F8A402CB3843}"/>
          </ac:spMkLst>
        </pc:spChg>
        <pc:graphicFrameChg chg="mod">
          <ac:chgData name="Sandro Kalbermatten" userId="ef4a8ce4-82d3-4da8-9a7f-5e4e2e296bc9" providerId="ADAL" clId="{5CD083B9-45B8-4FB9-ACF8-DCD029991821}" dt="2022-12-13T13:48:31.473" v="5225" actId="255"/>
          <ac:graphicFrameMkLst>
            <pc:docMk/>
            <pc:sldMk cId="1850190866" sldId="337"/>
            <ac:graphicFrameMk id="4" creationId="{9975837A-656D-7446-A82C-5F1851C02157}"/>
          </ac:graphicFrameMkLst>
        </pc:graphicFrameChg>
      </pc:sldChg>
      <pc:sldChg chg="addSp delSp modSp del mod modAnim">
        <pc:chgData name="Sandro Kalbermatten" userId="ef4a8ce4-82d3-4da8-9a7f-5e4e2e296bc9" providerId="ADAL" clId="{5CD083B9-45B8-4FB9-ACF8-DCD029991821}" dt="2022-12-14T13:44:11.690" v="6208" actId="47"/>
        <pc:sldMkLst>
          <pc:docMk/>
          <pc:sldMk cId="1509360516" sldId="338"/>
        </pc:sldMkLst>
        <pc:spChg chg="del">
          <ac:chgData name="Sandro Kalbermatten" userId="ef4a8ce4-82d3-4da8-9a7f-5e4e2e296bc9" providerId="ADAL" clId="{5CD083B9-45B8-4FB9-ACF8-DCD029991821}" dt="2022-12-13T13:37:29.135" v="4182" actId="478"/>
          <ac:spMkLst>
            <pc:docMk/>
            <pc:sldMk cId="1509360516" sldId="338"/>
            <ac:spMk id="2" creationId="{6644559B-104C-3A90-2A59-09A48DD23B85}"/>
          </ac:spMkLst>
        </pc:spChg>
        <pc:spChg chg="add mod">
          <ac:chgData name="Sandro Kalbermatten" userId="ef4a8ce4-82d3-4da8-9a7f-5e4e2e296bc9" providerId="ADAL" clId="{5CD083B9-45B8-4FB9-ACF8-DCD029991821}" dt="2022-12-13T13:37:31.602" v="4184"/>
          <ac:spMkLst>
            <pc:docMk/>
            <pc:sldMk cId="1509360516" sldId="338"/>
            <ac:spMk id="4" creationId="{237A1E8E-C8D5-8C83-D487-1ED72BA33C88}"/>
          </ac:spMkLst>
        </pc:spChg>
        <pc:spChg chg="add del mod">
          <ac:chgData name="Sandro Kalbermatten" userId="ef4a8ce4-82d3-4da8-9a7f-5e4e2e296bc9" providerId="ADAL" clId="{5CD083B9-45B8-4FB9-ACF8-DCD029991821}" dt="2022-12-13T13:44:00.832" v="4668" actId="478"/>
          <ac:spMkLst>
            <pc:docMk/>
            <pc:sldMk cId="1509360516" sldId="338"/>
            <ac:spMk id="7" creationId="{AC2CE562-35D0-F316-BF25-849F7A16CE5A}"/>
          </ac:spMkLst>
        </pc:spChg>
        <pc:graphicFrameChg chg="add mod modGraphic">
          <ac:chgData name="Sandro Kalbermatten" userId="ef4a8ce4-82d3-4da8-9a7f-5e4e2e296bc9" providerId="ADAL" clId="{5CD083B9-45B8-4FB9-ACF8-DCD029991821}" dt="2022-12-13T14:44:11.028" v="5983" actId="2166"/>
          <ac:graphicFrameMkLst>
            <pc:docMk/>
            <pc:sldMk cId="1509360516" sldId="338"/>
            <ac:graphicFrameMk id="5" creationId="{CEAFC5AE-9891-BC3B-6888-AE456C073043}"/>
          </ac:graphicFrameMkLst>
        </pc:graphicFrameChg>
        <pc:graphicFrameChg chg="del mod">
          <ac:chgData name="Sandro Kalbermatten" userId="ef4a8ce4-82d3-4da8-9a7f-5e4e2e296bc9" providerId="ADAL" clId="{5CD083B9-45B8-4FB9-ACF8-DCD029991821}" dt="2022-12-13T13:43:56.910" v="4667" actId="478"/>
          <ac:graphicFrameMkLst>
            <pc:docMk/>
            <pc:sldMk cId="1509360516" sldId="338"/>
            <ac:graphicFrameMk id="8" creationId="{E6A687F9-E0EB-2B93-BF92-F132091061E9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3T14:44:18.801" v="5986" actId="1076"/>
          <ac:graphicFrameMkLst>
            <pc:docMk/>
            <pc:sldMk cId="1509360516" sldId="338"/>
            <ac:graphicFrameMk id="9" creationId="{03D1FFA3-026A-EA7F-3F91-2F00B2BF94C1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3T14:44:24.136" v="5989" actId="1076"/>
          <ac:graphicFrameMkLst>
            <pc:docMk/>
            <pc:sldMk cId="1509360516" sldId="338"/>
            <ac:graphicFrameMk id="10" creationId="{C5F7EFD7-1EC0-5BFA-AE3B-AD8FECA91D1A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3T14:44:32.212" v="5990" actId="1076"/>
          <ac:graphicFrameMkLst>
            <pc:docMk/>
            <pc:sldMk cId="1509360516" sldId="338"/>
            <ac:graphicFrameMk id="11" creationId="{DE1F251D-4ECA-98C6-49EC-1A37C3151C61}"/>
          </ac:graphicFrameMkLst>
        </pc:graphicFrameChg>
      </pc:sldChg>
      <pc:sldChg chg="addSp delSp modSp mod addAnim delAnim modAnim">
        <pc:chgData name="Sandro Kalbermatten" userId="ef4a8ce4-82d3-4da8-9a7f-5e4e2e296bc9" providerId="ADAL" clId="{5CD083B9-45B8-4FB9-ACF8-DCD029991821}" dt="2022-12-14T14:54:04.950" v="6559" actId="5793"/>
        <pc:sldMkLst>
          <pc:docMk/>
          <pc:sldMk cId="954280888" sldId="339"/>
        </pc:sldMkLst>
        <pc:spChg chg="del mod">
          <ac:chgData name="Sandro Kalbermatten" userId="ef4a8ce4-82d3-4da8-9a7f-5e4e2e296bc9" providerId="ADAL" clId="{5CD083B9-45B8-4FB9-ACF8-DCD029991821}" dt="2022-12-13T13:44:49.837" v="4675" actId="478"/>
          <ac:spMkLst>
            <pc:docMk/>
            <pc:sldMk cId="954280888" sldId="339"/>
            <ac:spMk id="2" creationId="{37F17A25-F1EC-E86F-9819-D866D6EF3777}"/>
          </ac:spMkLst>
        </pc:spChg>
        <pc:spChg chg="add del mod">
          <ac:chgData name="Sandro Kalbermatten" userId="ef4a8ce4-82d3-4da8-9a7f-5e4e2e296bc9" providerId="ADAL" clId="{5CD083B9-45B8-4FB9-ACF8-DCD029991821}" dt="2022-12-13T13:44:44.427" v="4673" actId="478"/>
          <ac:spMkLst>
            <pc:docMk/>
            <pc:sldMk cId="954280888" sldId="339"/>
            <ac:spMk id="4" creationId="{EB79F09E-419A-4D94-87FC-6E9A88835223}"/>
          </ac:spMkLst>
        </pc:spChg>
        <pc:spChg chg="add mod">
          <ac:chgData name="Sandro Kalbermatten" userId="ef4a8ce4-82d3-4da8-9a7f-5e4e2e296bc9" providerId="ADAL" clId="{5CD083B9-45B8-4FB9-ACF8-DCD029991821}" dt="2022-12-13T13:44:51.457" v="4677"/>
          <ac:spMkLst>
            <pc:docMk/>
            <pc:sldMk cId="954280888" sldId="339"/>
            <ac:spMk id="8" creationId="{7BCC3084-DCBB-3B50-FBF2-B6F8441473D5}"/>
          </ac:spMkLst>
        </pc:spChg>
        <pc:graphicFrameChg chg="del">
          <ac:chgData name="Sandro Kalbermatten" userId="ef4a8ce4-82d3-4da8-9a7f-5e4e2e296bc9" providerId="ADAL" clId="{5CD083B9-45B8-4FB9-ACF8-DCD029991821}" dt="2022-12-13T13:44:42.667" v="4672" actId="478"/>
          <ac:graphicFrameMkLst>
            <pc:docMk/>
            <pc:sldMk cId="954280888" sldId="339"/>
            <ac:graphicFrameMk id="5" creationId="{36A3B176-9071-24C3-5B09-A8E47F907763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4:00.362" v="6554" actId="20577"/>
          <ac:graphicFrameMkLst>
            <pc:docMk/>
            <pc:sldMk cId="954280888" sldId="339"/>
            <ac:graphicFrameMk id="6" creationId="{587B1B25-C1B9-D700-42E7-6F7DD5EEB6E4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4:04.950" v="6559" actId="5793"/>
          <ac:graphicFrameMkLst>
            <pc:docMk/>
            <pc:sldMk cId="954280888" sldId="339"/>
            <ac:graphicFrameMk id="9" creationId="{BAED48B2-1B96-002A-2030-57AA46D4503B}"/>
          </ac:graphicFrameMkLst>
        </pc:graphicFrameChg>
      </pc:sldChg>
      <pc:sldChg chg="addSp delSp modSp mod delAnim modAnim">
        <pc:chgData name="Sandro Kalbermatten" userId="ef4a8ce4-82d3-4da8-9a7f-5e4e2e296bc9" providerId="ADAL" clId="{5CD083B9-45B8-4FB9-ACF8-DCD029991821}" dt="2022-12-14T14:59:52.503" v="6598" actId="1076"/>
        <pc:sldMkLst>
          <pc:docMk/>
          <pc:sldMk cId="3313731435" sldId="340"/>
        </pc:sldMkLst>
        <pc:spChg chg="del">
          <ac:chgData name="Sandro Kalbermatten" userId="ef4a8ce4-82d3-4da8-9a7f-5e4e2e296bc9" providerId="ADAL" clId="{5CD083B9-45B8-4FB9-ACF8-DCD029991821}" dt="2022-12-13T13:47:58.959" v="5217" actId="478"/>
          <ac:spMkLst>
            <pc:docMk/>
            <pc:sldMk cId="3313731435" sldId="340"/>
            <ac:spMk id="2" creationId="{63ADDBE3-497D-9EDD-2BAB-5296BE298213}"/>
          </ac:spMkLst>
        </pc:spChg>
        <pc:spChg chg="del">
          <ac:chgData name="Sandro Kalbermatten" userId="ef4a8ce4-82d3-4da8-9a7f-5e4e2e296bc9" providerId="ADAL" clId="{5CD083B9-45B8-4FB9-ACF8-DCD029991821}" dt="2022-12-13T14:06:35.902" v="5341" actId="478"/>
          <ac:spMkLst>
            <pc:docMk/>
            <pc:sldMk cId="3313731435" sldId="340"/>
            <ac:spMk id="3" creationId="{62839155-35A8-F3EC-53D6-4E8AEF555CD1}"/>
          </ac:spMkLst>
        </pc:spChg>
        <pc:spChg chg="add del mod">
          <ac:chgData name="Sandro Kalbermatten" userId="ef4a8ce4-82d3-4da8-9a7f-5e4e2e296bc9" providerId="ADAL" clId="{5CD083B9-45B8-4FB9-ACF8-DCD029991821}" dt="2022-12-13T14:59:21.177" v="6034" actId="478"/>
          <ac:spMkLst>
            <pc:docMk/>
            <pc:sldMk cId="3313731435" sldId="340"/>
            <ac:spMk id="5" creationId="{86E1DECC-C2B7-B087-F4E3-8B1375F5B0B2}"/>
          </ac:spMkLst>
        </pc:spChg>
        <pc:spChg chg="add del mod">
          <ac:chgData name="Sandro Kalbermatten" userId="ef4a8ce4-82d3-4da8-9a7f-5e4e2e296bc9" providerId="ADAL" clId="{5CD083B9-45B8-4FB9-ACF8-DCD029991821}" dt="2022-12-13T14:06:39.239" v="5342" actId="478"/>
          <ac:spMkLst>
            <pc:docMk/>
            <pc:sldMk cId="3313731435" sldId="340"/>
            <ac:spMk id="7" creationId="{639F2846-E05E-AB51-239C-DF0C6C4CE96E}"/>
          </ac:spMkLst>
        </pc:spChg>
        <pc:spChg chg="add del mod">
          <ac:chgData name="Sandro Kalbermatten" userId="ef4a8ce4-82d3-4da8-9a7f-5e4e2e296bc9" providerId="ADAL" clId="{5CD083B9-45B8-4FB9-ACF8-DCD029991821}" dt="2022-12-13T14:59:21.177" v="6034" actId="478"/>
          <ac:spMkLst>
            <pc:docMk/>
            <pc:sldMk cId="3313731435" sldId="340"/>
            <ac:spMk id="15" creationId="{4588C080-9FFD-76DC-623D-CD668945779F}"/>
          </ac:spMkLst>
        </pc:spChg>
        <pc:graphicFrameChg chg="add mod modGraphic">
          <ac:chgData name="Sandro Kalbermatten" userId="ef4a8ce4-82d3-4da8-9a7f-5e4e2e296bc9" providerId="ADAL" clId="{5CD083B9-45B8-4FB9-ACF8-DCD029991821}" dt="2022-12-14T14:59:45.251" v="6595" actId="1076"/>
          <ac:graphicFrameMkLst>
            <pc:docMk/>
            <pc:sldMk cId="3313731435" sldId="340"/>
            <ac:graphicFrameMk id="2" creationId="{0945A22B-3FA5-572D-84D4-0A6F57D194AF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9:00.430" v="6579"/>
          <ac:graphicFrameMkLst>
            <pc:docMk/>
            <pc:sldMk cId="3313731435" sldId="340"/>
            <ac:graphicFrameMk id="8" creationId="{F52A07AD-3CEC-8286-1CE8-CF573202DD52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8:26.238" v="6577"/>
          <ac:graphicFrameMkLst>
            <pc:docMk/>
            <pc:sldMk cId="3313731435" sldId="340"/>
            <ac:graphicFrameMk id="9" creationId="{FE58F122-0833-CEAD-CDEA-430474631863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9:47.050" v="6596" actId="1076"/>
          <ac:graphicFrameMkLst>
            <pc:docMk/>
            <pc:sldMk cId="3313731435" sldId="340"/>
            <ac:graphicFrameMk id="10" creationId="{3DCBDB96-FD38-67FF-C0BA-E89E3A2EB984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9:49.607" v="6597" actId="1076"/>
          <ac:graphicFrameMkLst>
            <pc:docMk/>
            <pc:sldMk cId="3313731435" sldId="340"/>
            <ac:graphicFrameMk id="11" creationId="{D385857C-C680-20EA-A998-E9F9A4B399EE}"/>
          </ac:graphicFrameMkLst>
        </pc:graphicFrameChg>
        <pc:graphicFrameChg chg="add del mod">
          <ac:chgData name="Sandro Kalbermatten" userId="ef4a8ce4-82d3-4da8-9a7f-5e4e2e296bc9" providerId="ADAL" clId="{5CD083B9-45B8-4FB9-ACF8-DCD029991821}" dt="2022-12-13T14:57:19.180" v="6017" actId="478"/>
          <ac:graphicFrameMkLst>
            <pc:docMk/>
            <pc:sldMk cId="3313731435" sldId="340"/>
            <ac:graphicFrameMk id="12" creationId="{44DC754D-9969-38B2-1158-A60E493249D2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9:52.503" v="6598" actId="1076"/>
          <ac:graphicFrameMkLst>
            <pc:docMk/>
            <pc:sldMk cId="3313731435" sldId="340"/>
            <ac:graphicFrameMk id="13" creationId="{135402DB-0C79-27BB-B315-2D29422B2065}"/>
          </ac:graphicFrameMkLst>
        </pc:graphicFrameChg>
      </pc:sldChg>
      <pc:sldChg chg="addSp modSp add mod modAnim">
        <pc:chgData name="Sandro Kalbermatten" userId="ef4a8ce4-82d3-4da8-9a7f-5e4e2e296bc9" providerId="ADAL" clId="{5CD083B9-45B8-4FB9-ACF8-DCD029991821}" dt="2022-12-14T15:00:34.587" v="6603" actId="20577"/>
        <pc:sldMkLst>
          <pc:docMk/>
          <pc:sldMk cId="1342881338" sldId="341"/>
        </pc:sldMkLst>
        <pc:spChg chg="mod">
          <ac:chgData name="Sandro Kalbermatten" userId="ef4a8ce4-82d3-4da8-9a7f-5e4e2e296bc9" providerId="ADAL" clId="{5CD083B9-45B8-4FB9-ACF8-DCD029991821}" dt="2022-12-14T13:44:22.435" v="6209"/>
          <ac:spMkLst>
            <pc:docMk/>
            <pc:sldMk cId="1342881338" sldId="341"/>
            <ac:spMk id="5" creationId="{86E1DECC-C2B7-B087-F4E3-8B1375F5B0B2}"/>
          </ac:spMkLst>
        </pc:spChg>
        <pc:spChg chg="add mod">
          <ac:chgData name="Sandro Kalbermatten" userId="ef4a8ce4-82d3-4da8-9a7f-5e4e2e296bc9" providerId="ADAL" clId="{5CD083B9-45B8-4FB9-ACF8-DCD029991821}" dt="2022-12-14T14:53:04.620" v="6535" actId="1037"/>
          <ac:spMkLst>
            <pc:docMk/>
            <pc:sldMk cId="1342881338" sldId="341"/>
            <ac:spMk id="7" creationId="{81AEB492-3DB2-7378-247B-C8F5168E796B}"/>
          </ac:spMkLst>
        </pc:spChg>
        <pc:graphicFrameChg chg="mod modGraphic">
          <ac:chgData name="Sandro Kalbermatten" userId="ef4a8ce4-82d3-4da8-9a7f-5e4e2e296bc9" providerId="ADAL" clId="{5CD083B9-45B8-4FB9-ACF8-DCD029991821}" dt="2022-12-14T14:51:09.388" v="6419" actId="1076"/>
          <ac:graphicFrameMkLst>
            <pc:docMk/>
            <pc:sldMk cId="1342881338" sldId="341"/>
            <ac:graphicFrameMk id="2" creationId="{0945A22B-3FA5-572D-84D4-0A6F57D194AF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4:52:21.215" v="6425" actId="1076"/>
          <ac:graphicFrameMkLst>
            <pc:docMk/>
            <pc:sldMk cId="1342881338" sldId="341"/>
            <ac:graphicFrameMk id="3" creationId="{1AB8738C-91E3-137A-304C-DB78AC4AD228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5:00:30.830" v="6601" actId="20577"/>
          <ac:graphicFrameMkLst>
            <pc:docMk/>
            <pc:sldMk cId="1342881338" sldId="341"/>
            <ac:graphicFrameMk id="4" creationId="{ABEB8AC3-0C61-60D6-0B06-1A7391EBAF61}"/>
          </ac:graphicFrameMkLst>
        </pc:graphicFrameChg>
        <pc:graphicFrameChg chg="add mod modGraphic">
          <ac:chgData name="Sandro Kalbermatten" userId="ef4a8ce4-82d3-4da8-9a7f-5e4e2e296bc9" providerId="ADAL" clId="{5CD083B9-45B8-4FB9-ACF8-DCD029991821}" dt="2022-12-14T15:00:34.587" v="6603" actId="20577"/>
          <ac:graphicFrameMkLst>
            <pc:docMk/>
            <pc:sldMk cId="1342881338" sldId="341"/>
            <ac:graphicFrameMk id="6" creationId="{153DC7A3-2E71-1B31-7ACA-F437A351D731}"/>
          </ac:graphicFrameMkLst>
        </pc:graphicFrameChg>
        <pc:graphicFrameChg chg="mod modGraphic">
          <ac:chgData name="Sandro Kalbermatten" userId="ef4a8ce4-82d3-4da8-9a7f-5e4e2e296bc9" providerId="ADAL" clId="{5CD083B9-45B8-4FB9-ACF8-DCD029991821}" dt="2022-12-14T14:50:59.588" v="6418"/>
          <ac:graphicFrameMkLst>
            <pc:docMk/>
            <pc:sldMk cId="1342881338" sldId="341"/>
            <ac:graphicFrameMk id="8" creationId="{F52A07AD-3CEC-8286-1CE8-CF573202DD52}"/>
          </ac:graphicFrameMkLst>
        </pc:graphicFrameChg>
        <pc:graphicFrameChg chg="mod modGraphic">
          <ac:chgData name="Sandro Kalbermatten" userId="ef4a8ce4-82d3-4da8-9a7f-5e4e2e296bc9" providerId="ADAL" clId="{5CD083B9-45B8-4FB9-ACF8-DCD029991821}" dt="2022-12-14T15:00:05.863" v="6600" actId="20577"/>
          <ac:graphicFrameMkLst>
            <pc:docMk/>
            <pc:sldMk cId="1342881338" sldId="341"/>
            <ac:graphicFrameMk id="9" creationId="{FE58F122-0833-CEAD-CDEA-430474631863}"/>
          </ac:graphicFrameMkLst>
        </pc:graphicFrameChg>
        <pc:graphicFrameChg chg="mod modGraphic">
          <ac:chgData name="Sandro Kalbermatten" userId="ef4a8ce4-82d3-4da8-9a7f-5e4e2e296bc9" providerId="ADAL" clId="{5CD083B9-45B8-4FB9-ACF8-DCD029991821}" dt="2022-12-14T14:51:17.423" v="6421" actId="1076"/>
          <ac:graphicFrameMkLst>
            <pc:docMk/>
            <pc:sldMk cId="1342881338" sldId="341"/>
            <ac:graphicFrameMk id="10" creationId="{3DCBDB96-FD38-67FF-C0BA-E89E3A2EB984}"/>
          </ac:graphicFrameMkLst>
        </pc:graphicFrameChg>
        <pc:graphicFrameChg chg="mod modGraphic">
          <ac:chgData name="Sandro Kalbermatten" userId="ef4a8ce4-82d3-4da8-9a7f-5e4e2e296bc9" providerId="ADAL" clId="{5CD083B9-45B8-4FB9-ACF8-DCD029991821}" dt="2022-12-14T14:51:20.024" v="6422" actId="1076"/>
          <ac:graphicFrameMkLst>
            <pc:docMk/>
            <pc:sldMk cId="1342881338" sldId="341"/>
            <ac:graphicFrameMk id="11" creationId="{D385857C-C680-20EA-A998-E9F9A4B399EE}"/>
          </ac:graphicFrameMkLst>
        </pc:graphicFrameChg>
        <pc:graphicFrameChg chg="mod modGraphic">
          <ac:chgData name="Sandro Kalbermatten" userId="ef4a8ce4-82d3-4da8-9a7f-5e4e2e296bc9" providerId="ADAL" clId="{5CD083B9-45B8-4FB9-ACF8-DCD029991821}" dt="2022-12-14T14:52:18.048" v="6424" actId="1076"/>
          <ac:graphicFrameMkLst>
            <pc:docMk/>
            <pc:sldMk cId="1342881338" sldId="341"/>
            <ac:graphicFrameMk id="13" creationId="{135402DB-0C79-27BB-B315-2D29422B2065}"/>
          </ac:graphicFrameMkLst>
        </pc:graphicFrameChg>
      </pc:sldChg>
      <pc:sldMasterChg chg="del delSldLayout">
        <pc:chgData name="Sandro Kalbermatten" userId="ef4a8ce4-82d3-4da8-9a7f-5e4e2e296bc9" providerId="ADAL" clId="{5CD083B9-45B8-4FB9-ACF8-DCD029991821}" dt="2022-12-06T14:52:07.577" v="1373" actId="47"/>
        <pc:sldMasterMkLst>
          <pc:docMk/>
          <pc:sldMasterMk cId="3181782724" sldId="2147483660"/>
        </pc:sldMasterMkLst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3222640733" sldId="2147483661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13394376" sldId="2147483662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4152109983" sldId="2147483663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2785886330" sldId="2147483664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411946127" sldId="2147483665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3304116761" sldId="2147483666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2300821299" sldId="2147483667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3470337520" sldId="2147483668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2624753518" sldId="2147483669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300843152" sldId="2147483670"/>
          </pc:sldLayoutMkLst>
        </pc:sldLayoutChg>
        <pc:sldLayoutChg chg="del">
          <pc:chgData name="Sandro Kalbermatten" userId="ef4a8ce4-82d3-4da8-9a7f-5e4e2e296bc9" providerId="ADAL" clId="{5CD083B9-45B8-4FB9-ACF8-DCD029991821}" dt="2022-12-06T14:52:07.577" v="1373" actId="47"/>
          <pc:sldLayoutMkLst>
            <pc:docMk/>
            <pc:sldMasterMk cId="3181782724" sldId="2147483660"/>
            <pc:sldLayoutMk cId="138971353" sldId="2147483671"/>
          </pc:sldLayoutMkLst>
        </pc:sldLayoutChg>
      </pc:sldMasterChg>
    </pc:docChg>
  </pc:docChgLst>
  <pc:docChgLst>
    <pc:chgData name="Sandro Kalbermatten" userId="ef4a8ce4-82d3-4da8-9a7f-5e4e2e296bc9" providerId="ADAL" clId="{72FE6423-3C14-4958-B82F-038CEB18C888}"/>
    <pc:docChg chg="undo custSel addSld delSld modSld delMainMaster">
      <pc:chgData name="Sandro Kalbermatten" userId="ef4a8ce4-82d3-4da8-9a7f-5e4e2e296bc9" providerId="ADAL" clId="{72FE6423-3C14-4958-B82F-038CEB18C888}" dt="2023-12-14T13:42:48.398" v="1851" actId="47"/>
      <pc:docMkLst>
        <pc:docMk/>
      </pc:docMkLst>
      <pc:sldChg chg="modSp mod">
        <pc:chgData name="Sandro Kalbermatten" userId="ef4a8ce4-82d3-4da8-9a7f-5e4e2e296bc9" providerId="ADAL" clId="{72FE6423-3C14-4958-B82F-038CEB18C888}" dt="2023-12-11T12:49:45.787" v="1069" actId="20577"/>
        <pc:sldMkLst>
          <pc:docMk/>
          <pc:sldMk cId="144467954" sldId="256"/>
        </pc:sldMkLst>
        <pc:spChg chg="mod">
          <ac:chgData name="Sandro Kalbermatten" userId="ef4a8ce4-82d3-4da8-9a7f-5e4e2e296bc9" providerId="ADAL" clId="{72FE6423-3C14-4958-B82F-038CEB18C888}" dt="2023-12-11T12:49:45.787" v="1069" actId="20577"/>
          <ac:spMkLst>
            <pc:docMk/>
            <pc:sldMk cId="144467954" sldId="256"/>
            <ac:spMk id="2" creationId="{4BBCA1F5-32F6-45B8-9461-8EA8CE83BFEA}"/>
          </ac:spMkLst>
        </pc:spChg>
        <pc:spChg chg="mod">
          <ac:chgData name="Sandro Kalbermatten" userId="ef4a8ce4-82d3-4da8-9a7f-5e4e2e296bc9" providerId="ADAL" clId="{72FE6423-3C14-4958-B82F-038CEB18C888}" dt="2023-12-11T12:16:52.515" v="231" actId="20577"/>
          <ac:spMkLst>
            <pc:docMk/>
            <pc:sldMk cId="144467954" sldId="256"/>
            <ac:spMk id="3" creationId="{E721C5DF-2706-4040-B728-573858182950}"/>
          </ac:spMkLst>
        </pc:spChg>
      </pc:sldChg>
      <pc:sldChg chg="modSp mod">
        <pc:chgData name="Sandro Kalbermatten" userId="ef4a8ce4-82d3-4da8-9a7f-5e4e2e296bc9" providerId="ADAL" clId="{72FE6423-3C14-4958-B82F-038CEB18C888}" dt="2023-12-11T12:17:51.254" v="310" actId="20577"/>
        <pc:sldMkLst>
          <pc:docMk/>
          <pc:sldMk cId="3994962714" sldId="258"/>
        </pc:sldMkLst>
        <pc:spChg chg="mod">
          <ac:chgData name="Sandro Kalbermatten" userId="ef4a8ce4-82d3-4da8-9a7f-5e4e2e296bc9" providerId="ADAL" clId="{72FE6423-3C14-4958-B82F-038CEB18C888}" dt="2023-12-11T12:17:51.254" v="310" actId="20577"/>
          <ac:spMkLst>
            <pc:docMk/>
            <pc:sldMk cId="3994962714" sldId="258"/>
            <ac:spMk id="2" creationId="{299AF0C9-6C9C-4F79-83DF-DD53FDB51E52}"/>
          </ac:spMkLst>
        </pc:spChg>
      </pc:sldChg>
      <pc:sldChg chg="modSp mod">
        <pc:chgData name="Sandro Kalbermatten" userId="ef4a8ce4-82d3-4da8-9a7f-5e4e2e296bc9" providerId="ADAL" clId="{72FE6423-3C14-4958-B82F-038CEB18C888}" dt="2023-12-11T12:36:13.710" v="733" actId="20577"/>
        <pc:sldMkLst>
          <pc:docMk/>
          <pc:sldMk cId="1542331207" sldId="259"/>
        </pc:sldMkLst>
        <pc:spChg chg="mod">
          <ac:chgData name="Sandro Kalbermatten" userId="ef4a8ce4-82d3-4da8-9a7f-5e4e2e296bc9" providerId="ADAL" clId="{72FE6423-3C14-4958-B82F-038CEB18C888}" dt="2023-12-11T12:36:13.710" v="733" actId="20577"/>
          <ac:spMkLst>
            <pc:docMk/>
            <pc:sldMk cId="1542331207" sldId="259"/>
            <ac:spMk id="2" creationId="{299AF0C9-6C9C-4F79-83DF-DD53FDB51E52}"/>
          </ac:spMkLst>
        </pc:spChg>
      </pc:sldChg>
      <pc:sldChg chg="modSp mod">
        <pc:chgData name="Sandro Kalbermatten" userId="ef4a8ce4-82d3-4da8-9a7f-5e4e2e296bc9" providerId="ADAL" clId="{72FE6423-3C14-4958-B82F-038CEB18C888}" dt="2023-12-11T13:16:13.354" v="1809" actId="20577"/>
        <pc:sldMkLst>
          <pc:docMk/>
          <pc:sldMk cId="765497782" sldId="260"/>
        </pc:sldMkLst>
        <pc:spChg chg="mod">
          <ac:chgData name="Sandro Kalbermatten" userId="ef4a8ce4-82d3-4da8-9a7f-5e4e2e296bc9" providerId="ADAL" clId="{72FE6423-3C14-4958-B82F-038CEB18C888}" dt="2023-12-11T13:16:13.354" v="1809" actId="20577"/>
          <ac:spMkLst>
            <pc:docMk/>
            <pc:sldMk cId="765497782" sldId="260"/>
            <ac:spMk id="2" creationId="{299AF0C9-6C9C-4F79-83DF-DD53FDB51E52}"/>
          </ac:spMkLst>
        </pc:spChg>
      </pc:sldChg>
      <pc:sldChg chg="addSp delSp modSp mod">
        <pc:chgData name="Sandro Kalbermatten" userId="ef4a8ce4-82d3-4da8-9a7f-5e4e2e296bc9" providerId="ADAL" clId="{72FE6423-3C14-4958-B82F-038CEB18C888}" dt="2023-12-11T12:37:07.812" v="737" actId="1076"/>
        <pc:sldMkLst>
          <pc:docMk/>
          <pc:sldMk cId="385872172" sldId="261"/>
        </pc:sldMkLst>
        <pc:picChg chg="add mod">
          <ac:chgData name="Sandro Kalbermatten" userId="ef4a8ce4-82d3-4da8-9a7f-5e4e2e296bc9" providerId="ADAL" clId="{72FE6423-3C14-4958-B82F-038CEB18C888}" dt="2023-12-11T12:37:07.812" v="737" actId="1076"/>
          <ac:picMkLst>
            <pc:docMk/>
            <pc:sldMk cId="385872172" sldId="261"/>
            <ac:picMk id="3" creationId="{315EA460-3FED-8455-5836-D70754B8F04F}"/>
          </ac:picMkLst>
        </pc:picChg>
        <pc:picChg chg="del">
          <ac:chgData name="Sandro Kalbermatten" userId="ef4a8ce4-82d3-4da8-9a7f-5e4e2e296bc9" providerId="ADAL" clId="{72FE6423-3C14-4958-B82F-038CEB18C888}" dt="2023-12-11T12:36:58.150" v="734" actId="478"/>
          <ac:picMkLst>
            <pc:docMk/>
            <pc:sldMk cId="385872172" sldId="261"/>
            <ac:picMk id="5" creationId="{4A04115F-82C2-099F-EFE3-8C9524E9A8E0}"/>
          </ac:picMkLst>
        </pc:picChg>
      </pc:sldChg>
      <pc:sldChg chg="addSp delSp modSp mod">
        <pc:chgData name="Sandro Kalbermatten" userId="ef4a8ce4-82d3-4da8-9a7f-5e4e2e296bc9" providerId="ADAL" clId="{72FE6423-3C14-4958-B82F-038CEB18C888}" dt="2023-12-11T12:38:59.585" v="769" actId="1076"/>
        <pc:sldMkLst>
          <pc:docMk/>
          <pc:sldMk cId="1842333263" sldId="262"/>
        </pc:sldMkLst>
        <pc:picChg chg="add del">
          <ac:chgData name="Sandro Kalbermatten" userId="ef4a8ce4-82d3-4da8-9a7f-5e4e2e296bc9" providerId="ADAL" clId="{72FE6423-3C14-4958-B82F-038CEB18C888}" dt="2023-12-11T12:37:32.137" v="744" actId="478"/>
          <ac:picMkLst>
            <pc:docMk/>
            <pc:sldMk cId="1842333263" sldId="262"/>
            <ac:picMk id="4" creationId="{9225DA0D-3FA0-AB57-F5AF-9BF980BB76C4}"/>
          </ac:picMkLst>
        </pc:picChg>
        <pc:picChg chg="add mod">
          <ac:chgData name="Sandro Kalbermatten" userId="ef4a8ce4-82d3-4da8-9a7f-5e4e2e296bc9" providerId="ADAL" clId="{72FE6423-3C14-4958-B82F-038CEB18C888}" dt="2023-12-11T12:38:49.075" v="766" actId="1038"/>
          <ac:picMkLst>
            <pc:docMk/>
            <pc:sldMk cId="1842333263" sldId="262"/>
            <ac:picMk id="5" creationId="{9D370388-18FF-B135-46CD-69E1EA6C045B}"/>
          </ac:picMkLst>
        </pc:picChg>
        <pc:picChg chg="add mod">
          <ac:chgData name="Sandro Kalbermatten" userId="ef4a8ce4-82d3-4da8-9a7f-5e4e2e296bc9" providerId="ADAL" clId="{72FE6423-3C14-4958-B82F-038CEB18C888}" dt="2023-12-11T12:38:55.854" v="768" actId="1076"/>
          <ac:picMkLst>
            <pc:docMk/>
            <pc:sldMk cId="1842333263" sldId="262"/>
            <ac:picMk id="7" creationId="{813ACB4A-DD6D-2FB5-17ED-6F0DEF54E78B}"/>
          </ac:picMkLst>
        </pc:picChg>
        <pc:picChg chg="add mod">
          <ac:chgData name="Sandro Kalbermatten" userId="ef4a8ce4-82d3-4da8-9a7f-5e4e2e296bc9" providerId="ADAL" clId="{72FE6423-3C14-4958-B82F-038CEB18C888}" dt="2023-12-11T12:38:51.747" v="767" actId="1076"/>
          <ac:picMkLst>
            <pc:docMk/>
            <pc:sldMk cId="1842333263" sldId="262"/>
            <ac:picMk id="9" creationId="{3472EFB6-167C-BDD7-698A-8E1F6681BFDC}"/>
          </ac:picMkLst>
        </pc:picChg>
        <pc:picChg chg="add del">
          <ac:chgData name="Sandro Kalbermatten" userId="ef4a8ce4-82d3-4da8-9a7f-5e4e2e296bc9" providerId="ADAL" clId="{72FE6423-3C14-4958-B82F-038CEB18C888}" dt="2023-12-11T12:37:32.947" v="746" actId="478"/>
          <ac:picMkLst>
            <pc:docMk/>
            <pc:sldMk cId="1842333263" sldId="262"/>
            <ac:picMk id="10" creationId="{AF18943F-3DCC-A450-736C-9F6A040EB5E9}"/>
          </ac:picMkLst>
        </pc:picChg>
        <pc:picChg chg="add del">
          <ac:chgData name="Sandro Kalbermatten" userId="ef4a8ce4-82d3-4da8-9a7f-5e4e2e296bc9" providerId="ADAL" clId="{72FE6423-3C14-4958-B82F-038CEB18C888}" dt="2023-12-11T12:37:32.519" v="745" actId="478"/>
          <ac:picMkLst>
            <pc:docMk/>
            <pc:sldMk cId="1842333263" sldId="262"/>
            <ac:picMk id="12" creationId="{9AA2B032-F2ED-69E5-9A61-98376AAB33A9}"/>
          </ac:picMkLst>
        </pc:picChg>
        <pc:picChg chg="add mod">
          <ac:chgData name="Sandro Kalbermatten" userId="ef4a8ce4-82d3-4da8-9a7f-5e4e2e296bc9" providerId="ADAL" clId="{72FE6423-3C14-4958-B82F-038CEB18C888}" dt="2023-12-11T12:38:59.585" v="769" actId="1076"/>
          <ac:picMkLst>
            <pc:docMk/>
            <pc:sldMk cId="1842333263" sldId="262"/>
            <ac:picMk id="13" creationId="{48FCE5D4-58DD-ECFB-F8CB-5B27815EC288}"/>
          </ac:picMkLst>
        </pc:picChg>
        <pc:picChg chg="del">
          <ac:chgData name="Sandro Kalbermatten" userId="ef4a8ce4-82d3-4da8-9a7f-5e4e2e296bc9" providerId="ADAL" clId="{72FE6423-3C14-4958-B82F-038CEB18C888}" dt="2023-12-11T12:37:33.367" v="747" actId="478"/>
          <ac:picMkLst>
            <pc:docMk/>
            <pc:sldMk cId="1842333263" sldId="262"/>
            <ac:picMk id="14" creationId="{D142E658-3E2A-E0F7-3D94-DC627591EE89}"/>
          </ac:picMkLst>
        </pc:picChg>
      </pc:sldChg>
      <pc:sldChg chg="addSp delSp modSp mod">
        <pc:chgData name="Sandro Kalbermatten" userId="ef4a8ce4-82d3-4da8-9a7f-5e4e2e296bc9" providerId="ADAL" clId="{72FE6423-3C14-4958-B82F-038CEB18C888}" dt="2023-12-11T12:44:16.540" v="837" actId="1076"/>
        <pc:sldMkLst>
          <pc:docMk/>
          <pc:sldMk cId="988517581" sldId="264"/>
        </pc:sldMkLst>
        <pc:picChg chg="del">
          <ac:chgData name="Sandro Kalbermatten" userId="ef4a8ce4-82d3-4da8-9a7f-5e4e2e296bc9" providerId="ADAL" clId="{72FE6423-3C14-4958-B82F-038CEB18C888}" dt="2023-12-11T12:44:08.460" v="834" actId="478"/>
          <ac:picMkLst>
            <pc:docMk/>
            <pc:sldMk cId="988517581" sldId="264"/>
            <ac:picMk id="3" creationId="{05D27A73-A146-AF42-05B8-D3A3DC5B8BF3}"/>
          </ac:picMkLst>
        </pc:picChg>
        <pc:picChg chg="add mod">
          <ac:chgData name="Sandro Kalbermatten" userId="ef4a8ce4-82d3-4da8-9a7f-5e4e2e296bc9" providerId="ADAL" clId="{72FE6423-3C14-4958-B82F-038CEB18C888}" dt="2023-12-11T12:44:16.540" v="837" actId="1076"/>
          <ac:picMkLst>
            <pc:docMk/>
            <pc:sldMk cId="988517581" sldId="264"/>
            <ac:picMk id="4" creationId="{7DE2D426-2862-3497-FCB9-5F1E593EBDC6}"/>
          </ac:picMkLst>
        </pc:picChg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125402164" sldId="266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1241905614" sldId="267"/>
        </pc:sldMkLst>
      </pc:sldChg>
      <pc:sldChg chg="modSp mod">
        <pc:chgData name="Sandro Kalbermatten" userId="ef4a8ce4-82d3-4da8-9a7f-5e4e2e296bc9" providerId="ADAL" clId="{72FE6423-3C14-4958-B82F-038CEB18C888}" dt="2023-12-11T13:16:51.666" v="1819" actId="20577"/>
        <pc:sldMkLst>
          <pc:docMk/>
          <pc:sldMk cId="575712858" sldId="268"/>
        </pc:sldMkLst>
        <pc:spChg chg="mod">
          <ac:chgData name="Sandro Kalbermatten" userId="ef4a8ce4-82d3-4da8-9a7f-5e4e2e296bc9" providerId="ADAL" clId="{72FE6423-3C14-4958-B82F-038CEB18C888}" dt="2023-12-11T12:49:41.898" v="1067" actId="20577"/>
          <ac:spMkLst>
            <pc:docMk/>
            <pc:sldMk cId="575712858" sldId="268"/>
            <ac:spMk id="2" creationId="{4BBCA1F5-32F6-45B8-9461-8EA8CE83BFEA}"/>
          </ac:spMkLst>
        </pc:spChg>
        <pc:spChg chg="mod">
          <ac:chgData name="Sandro Kalbermatten" userId="ef4a8ce4-82d3-4da8-9a7f-5e4e2e296bc9" providerId="ADAL" clId="{72FE6423-3C14-4958-B82F-038CEB18C888}" dt="2023-12-11T13:16:51.666" v="1819" actId="20577"/>
          <ac:spMkLst>
            <pc:docMk/>
            <pc:sldMk cId="575712858" sldId="268"/>
            <ac:spMk id="3" creationId="{E721C5DF-2706-4040-B728-573858182950}"/>
          </ac:spMkLst>
        </pc:spChg>
      </pc:sldChg>
      <pc:sldChg chg="modSp mod">
        <pc:chgData name="Sandro Kalbermatten" userId="ef4a8ce4-82d3-4da8-9a7f-5e4e2e296bc9" providerId="ADAL" clId="{72FE6423-3C14-4958-B82F-038CEB18C888}" dt="2023-12-11T12:50:01.004" v="1075" actId="20577"/>
        <pc:sldMkLst>
          <pc:docMk/>
          <pc:sldMk cId="3640555569" sldId="269"/>
        </pc:sldMkLst>
        <pc:spChg chg="mod">
          <ac:chgData name="Sandro Kalbermatten" userId="ef4a8ce4-82d3-4da8-9a7f-5e4e2e296bc9" providerId="ADAL" clId="{72FE6423-3C14-4958-B82F-038CEB18C888}" dt="2023-12-11T12:50:01.004" v="1075" actId="20577"/>
          <ac:spMkLst>
            <pc:docMk/>
            <pc:sldMk cId="3640555569" sldId="269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3175298784" sldId="270"/>
        </pc:sldMkLst>
      </pc:sldChg>
      <pc:sldChg chg="addSp delSp modSp mod">
        <pc:chgData name="Sandro Kalbermatten" userId="ef4a8ce4-82d3-4da8-9a7f-5e4e2e296bc9" providerId="ADAL" clId="{72FE6423-3C14-4958-B82F-038CEB18C888}" dt="2023-12-11T12:54:04.162" v="1140" actId="1076"/>
        <pc:sldMkLst>
          <pc:docMk/>
          <pc:sldMk cId="4132275012" sldId="271"/>
        </pc:sldMkLst>
        <pc:picChg chg="del">
          <ac:chgData name="Sandro Kalbermatten" userId="ef4a8ce4-82d3-4da8-9a7f-5e4e2e296bc9" providerId="ADAL" clId="{72FE6423-3C14-4958-B82F-038CEB18C888}" dt="2023-12-11T12:53:46.017" v="1137" actId="478"/>
          <ac:picMkLst>
            <pc:docMk/>
            <pc:sldMk cId="4132275012" sldId="271"/>
            <ac:picMk id="3" creationId="{A4D37C46-18BD-DDCF-D810-22158AFD04A1}"/>
          </ac:picMkLst>
        </pc:picChg>
        <pc:picChg chg="add mod">
          <ac:chgData name="Sandro Kalbermatten" userId="ef4a8ce4-82d3-4da8-9a7f-5e4e2e296bc9" providerId="ADAL" clId="{72FE6423-3C14-4958-B82F-038CEB18C888}" dt="2023-12-11T12:54:04.162" v="1140" actId="1076"/>
          <ac:picMkLst>
            <pc:docMk/>
            <pc:sldMk cId="4132275012" sldId="271"/>
            <ac:picMk id="4" creationId="{217934BA-5A9A-3590-EF10-CD115B25E25A}"/>
          </ac:picMkLst>
        </pc:picChg>
      </pc:sldChg>
      <pc:sldChg chg="addSp delSp modSp mod">
        <pc:chgData name="Sandro Kalbermatten" userId="ef4a8ce4-82d3-4da8-9a7f-5e4e2e296bc9" providerId="ADAL" clId="{72FE6423-3C14-4958-B82F-038CEB18C888}" dt="2023-12-11T12:54:49.020" v="1144" actId="1076"/>
        <pc:sldMkLst>
          <pc:docMk/>
          <pc:sldMk cId="37124973" sldId="272"/>
        </pc:sldMkLst>
        <pc:picChg chg="del">
          <ac:chgData name="Sandro Kalbermatten" userId="ef4a8ce4-82d3-4da8-9a7f-5e4e2e296bc9" providerId="ADAL" clId="{72FE6423-3C14-4958-B82F-038CEB18C888}" dt="2023-12-11T12:54:08.881" v="1141" actId="478"/>
          <ac:picMkLst>
            <pc:docMk/>
            <pc:sldMk cId="37124973" sldId="272"/>
            <ac:picMk id="4" creationId="{C3E59C17-7853-482F-C9CB-8D966E7B5C04}"/>
          </ac:picMkLst>
        </pc:picChg>
        <pc:picChg chg="add mod">
          <ac:chgData name="Sandro Kalbermatten" userId="ef4a8ce4-82d3-4da8-9a7f-5e4e2e296bc9" providerId="ADAL" clId="{72FE6423-3C14-4958-B82F-038CEB18C888}" dt="2023-12-11T12:54:49.020" v="1144" actId="1076"/>
          <ac:picMkLst>
            <pc:docMk/>
            <pc:sldMk cId="37124973" sldId="272"/>
            <ac:picMk id="5" creationId="{DE494764-03CD-618A-3F1A-656002D4BC0C}"/>
          </ac:picMkLst>
        </pc:picChg>
      </pc:sldChg>
      <pc:sldChg chg="addSp delSp modSp mod">
        <pc:chgData name="Sandro Kalbermatten" userId="ef4a8ce4-82d3-4da8-9a7f-5e4e2e296bc9" providerId="ADAL" clId="{72FE6423-3C14-4958-B82F-038CEB18C888}" dt="2023-12-11T12:57:15.980" v="1169" actId="14100"/>
        <pc:sldMkLst>
          <pc:docMk/>
          <pc:sldMk cId="1751338819" sldId="273"/>
        </pc:sldMkLst>
        <pc:spChg chg="add mod">
          <ac:chgData name="Sandro Kalbermatten" userId="ef4a8ce4-82d3-4da8-9a7f-5e4e2e296bc9" providerId="ADAL" clId="{72FE6423-3C14-4958-B82F-038CEB18C888}" dt="2023-12-11T12:57:15.980" v="1169" actId="14100"/>
          <ac:spMkLst>
            <pc:docMk/>
            <pc:sldMk cId="1751338819" sldId="273"/>
            <ac:spMk id="7" creationId="{3268A168-81F4-7604-E21F-D118BACEA949}"/>
          </ac:spMkLst>
        </pc:spChg>
        <pc:picChg chg="add mod">
          <ac:chgData name="Sandro Kalbermatten" userId="ef4a8ce4-82d3-4da8-9a7f-5e4e2e296bc9" providerId="ADAL" clId="{72FE6423-3C14-4958-B82F-038CEB18C888}" dt="2023-12-11T12:55:28.084" v="1148" actId="1076"/>
          <ac:picMkLst>
            <pc:docMk/>
            <pc:sldMk cId="1751338819" sldId="273"/>
            <ac:picMk id="4" creationId="{C8D64674-B9BC-1DE8-42F2-CE199AD19F68}"/>
          </ac:picMkLst>
        </pc:picChg>
        <pc:picChg chg="del">
          <ac:chgData name="Sandro Kalbermatten" userId="ef4a8ce4-82d3-4da8-9a7f-5e4e2e296bc9" providerId="ADAL" clId="{72FE6423-3C14-4958-B82F-038CEB18C888}" dt="2023-12-11T12:54:52.874" v="1145" actId="478"/>
          <ac:picMkLst>
            <pc:docMk/>
            <pc:sldMk cId="1751338819" sldId="273"/>
            <ac:picMk id="5" creationId="{0AB95996-C304-15D8-2428-0AE346C4368E}"/>
          </ac:picMkLst>
        </pc:picChg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2035517629" sldId="275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2973514956" sldId="277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3685511386" sldId="278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1914903278" sldId="279"/>
        </pc:sldMkLst>
      </pc:sldChg>
      <pc:sldChg chg="modSp mod">
        <pc:chgData name="Sandro Kalbermatten" userId="ef4a8ce4-82d3-4da8-9a7f-5e4e2e296bc9" providerId="ADAL" clId="{72FE6423-3C14-4958-B82F-038CEB18C888}" dt="2023-12-11T12:20:18.064" v="328" actId="20577"/>
        <pc:sldMkLst>
          <pc:docMk/>
          <pc:sldMk cId="1334326809" sldId="286"/>
        </pc:sldMkLst>
        <pc:spChg chg="mod">
          <ac:chgData name="Sandro Kalbermatten" userId="ef4a8ce4-82d3-4da8-9a7f-5e4e2e296bc9" providerId="ADAL" clId="{72FE6423-3C14-4958-B82F-038CEB18C888}" dt="2023-12-11T12:20:18.064" v="328" actId="20577"/>
          <ac:spMkLst>
            <pc:docMk/>
            <pc:sldMk cId="1334326809" sldId="286"/>
            <ac:spMk id="2" creationId="{299AF0C9-6C9C-4F79-83DF-DD53FDB51E52}"/>
          </ac:spMkLst>
        </pc:spChg>
      </pc:sldChg>
      <pc:sldChg chg="addSp delSp modSp mod">
        <pc:chgData name="Sandro Kalbermatten" userId="ef4a8ce4-82d3-4da8-9a7f-5e4e2e296bc9" providerId="ADAL" clId="{72FE6423-3C14-4958-B82F-038CEB18C888}" dt="2023-12-11T12:36:05.661" v="731" actId="1076"/>
        <pc:sldMkLst>
          <pc:docMk/>
          <pc:sldMk cId="812505248" sldId="287"/>
        </pc:sldMkLst>
        <pc:picChg chg="del">
          <ac:chgData name="Sandro Kalbermatten" userId="ef4a8ce4-82d3-4da8-9a7f-5e4e2e296bc9" providerId="ADAL" clId="{72FE6423-3C14-4958-B82F-038CEB18C888}" dt="2023-12-11T12:32:17.123" v="640" actId="478"/>
          <ac:picMkLst>
            <pc:docMk/>
            <pc:sldMk cId="812505248" sldId="287"/>
            <ac:picMk id="3" creationId="{A04D4B2F-6D78-EDCD-7CB1-DFD4CD8E1F9C}"/>
          </ac:picMkLst>
        </pc:picChg>
        <pc:picChg chg="add mod modCrop">
          <ac:chgData name="Sandro Kalbermatten" userId="ef4a8ce4-82d3-4da8-9a7f-5e4e2e296bc9" providerId="ADAL" clId="{72FE6423-3C14-4958-B82F-038CEB18C888}" dt="2023-12-11T12:35:20.789" v="704" actId="1076"/>
          <ac:picMkLst>
            <pc:docMk/>
            <pc:sldMk cId="812505248" sldId="287"/>
            <ac:picMk id="4" creationId="{25D6CAC2-F172-D9B6-5CFF-D55275A017ED}"/>
          </ac:picMkLst>
        </pc:picChg>
        <pc:picChg chg="add mod modCrop">
          <ac:chgData name="Sandro Kalbermatten" userId="ef4a8ce4-82d3-4da8-9a7f-5e4e2e296bc9" providerId="ADAL" clId="{72FE6423-3C14-4958-B82F-038CEB18C888}" dt="2023-12-11T12:35:24.310" v="708" actId="1036"/>
          <ac:picMkLst>
            <pc:docMk/>
            <pc:sldMk cId="812505248" sldId="287"/>
            <ac:picMk id="5" creationId="{18D9C90A-3FA7-A658-A3E9-0DB8E428CB2D}"/>
          </ac:picMkLst>
        </pc:picChg>
        <pc:picChg chg="del">
          <ac:chgData name="Sandro Kalbermatten" userId="ef4a8ce4-82d3-4da8-9a7f-5e4e2e296bc9" providerId="ADAL" clId="{72FE6423-3C14-4958-B82F-038CEB18C888}" dt="2023-12-11T12:32:17.933" v="641" actId="478"/>
          <ac:picMkLst>
            <pc:docMk/>
            <pc:sldMk cId="812505248" sldId="287"/>
            <ac:picMk id="6" creationId="{88A55EEA-7948-F9BD-B760-44FB0282CC96}"/>
          </ac:picMkLst>
        </pc:picChg>
        <pc:picChg chg="del">
          <ac:chgData name="Sandro Kalbermatten" userId="ef4a8ce4-82d3-4da8-9a7f-5e4e2e296bc9" providerId="ADAL" clId="{72FE6423-3C14-4958-B82F-038CEB18C888}" dt="2023-12-11T12:32:22.096" v="642" actId="478"/>
          <ac:picMkLst>
            <pc:docMk/>
            <pc:sldMk cId="812505248" sldId="287"/>
            <ac:picMk id="8" creationId="{6E7F0EE6-BFCC-5939-65DD-74BE226C2C9B}"/>
          </ac:picMkLst>
        </pc:picChg>
        <pc:picChg chg="add mod modCrop">
          <ac:chgData name="Sandro Kalbermatten" userId="ef4a8ce4-82d3-4da8-9a7f-5e4e2e296bc9" providerId="ADAL" clId="{72FE6423-3C14-4958-B82F-038CEB18C888}" dt="2023-12-11T12:35:55.694" v="726" actId="1036"/>
          <ac:picMkLst>
            <pc:docMk/>
            <pc:sldMk cId="812505248" sldId="287"/>
            <ac:picMk id="9" creationId="{0C3375C6-55AF-7CD8-DB14-1927E6584A63}"/>
          </ac:picMkLst>
        </pc:picChg>
        <pc:picChg chg="add mod modCrop">
          <ac:chgData name="Sandro Kalbermatten" userId="ef4a8ce4-82d3-4da8-9a7f-5e4e2e296bc9" providerId="ADAL" clId="{72FE6423-3C14-4958-B82F-038CEB18C888}" dt="2023-12-11T12:36:01.545" v="729" actId="1076"/>
          <ac:picMkLst>
            <pc:docMk/>
            <pc:sldMk cId="812505248" sldId="287"/>
            <ac:picMk id="10" creationId="{9B6920F5-7200-A10F-22F4-13A2D08F860E}"/>
          </ac:picMkLst>
        </pc:picChg>
        <pc:picChg chg="add mod modCrop">
          <ac:chgData name="Sandro Kalbermatten" userId="ef4a8ce4-82d3-4da8-9a7f-5e4e2e296bc9" providerId="ADAL" clId="{72FE6423-3C14-4958-B82F-038CEB18C888}" dt="2023-12-11T12:36:03.125" v="730" actId="1076"/>
          <ac:picMkLst>
            <pc:docMk/>
            <pc:sldMk cId="812505248" sldId="287"/>
            <ac:picMk id="11" creationId="{AA8CDA59-173A-E452-59E8-FC73CE991CA8}"/>
          </ac:picMkLst>
        </pc:picChg>
        <pc:picChg chg="del">
          <ac:chgData name="Sandro Kalbermatten" userId="ef4a8ce4-82d3-4da8-9a7f-5e4e2e296bc9" providerId="ADAL" clId="{72FE6423-3C14-4958-B82F-038CEB18C888}" dt="2023-12-11T12:32:22.679" v="643" actId="478"/>
          <ac:picMkLst>
            <pc:docMk/>
            <pc:sldMk cId="812505248" sldId="287"/>
            <ac:picMk id="12" creationId="{EC8C9F93-9A33-F9AD-9B40-386FB618B8AF}"/>
          </ac:picMkLst>
        </pc:picChg>
        <pc:picChg chg="add mod modCrop">
          <ac:chgData name="Sandro Kalbermatten" userId="ef4a8ce4-82d3-4da8-9a7f-5e4e2e296bc9" providerId="ADAL" clId="{72FE6423-3C14-4958-B82F-038CEB18C888}" dt="2023-12-11T12:36:05.661" v="731" actId="1076"/>
          <ac:picMkLst>
            <pc:docMk/>
            <pc:sldMk cId="812505248" sldId="287"/>
            <ac:picMk id="13" creationId="{E56FF3B6-0B3A-9D5B-92A1-0401E91D127D}"/>
          </ac:picMkLst>
        </pc:picChg>
        <pc:picChg chg="del">
          <ac:chgData name="Sandro Kalbermatten" userId="ef4a8ce4-82d3-4da8-9a7f-5e4e2e296bc9" providerId="ADAL" clId="{72FE6423-3C14-4958-B82F-038CEB18C888}" dt="2023-12-11T12:32:23.048" v="644" actId="478"/>
          <ac:picMkLst>
            <pc:docMk/>
            <pc:sldMk cId="812505248" sldId="287"/>
            <ac:picMk id="17" creationId="{8280870E-01D0-FEFA-900F-F4969CB9523B}"/>
          </ac:picMkLst>
        </pc:picChg>
      </pc:sldChg>
      <pc:sldChg chg="addSp delSp modSp mod">
        <pc:chgData name="Sandro Kalbermatten" userId="ef4a8ce4-82d3-4da8-9a7f-5e4e2e296bc9" providerId="ADAL" clId="{72FE6423-3C14-4958-B82F-038CEB18C888}" dt="2023-12-11T12:40:53.375" v="793" actId="1076"/>
        <pc:sldMkLst>
          <pc:docMk/>
          <pc:sldMk cId="94996827" sldId="288"/>
        </pc:sldMkLst>
        <pc:picChg chg="add mod">
          <ac:chgData name="Sandro Kalbermatten" userId="ef4a8ce4-82d3-4da8-9a7f-5e4e2e296bc9" providerId="ADAL" clId="{72FE6423-3C14-4958-B82F-038CEB18C888}" dt="2023-12-11T12:40:01.574" v="786" actId="1038"/>
          <ac:picMkLst>
            <pc:docMk/>
            <pc:sldMk cId="94996827" sldId="288"/>
            <ac:picMk id="4" creationId="{F33053B5-1DEE-C34B-3D96-19053799B143}"/>
          </ac:picMkLst>
        </pc:picChg>
        <pc:picChg chg="del">
          <ac:chgData name="Sandro Kalbermatten" userId="ef4a8ce4-82d3-4da8-9a7f-5e4e2e296bc9" providerId="ADAL" clId="{72FE6423-3C14-4958-B82F-038CEB18C888}" dt="2023-12-11T12:39:02.190" v="770" actId="478"/>
          <ac:picMkLst>
            <pc:docMk/>
            <pc:sldMk cId="94996827" sldId="288"/>
            <ac:picMk id="5" creationId="{6FB606F4-4FBC-72DE-41F5-120235FB5D90}"/>
          </ac:picMkLst>
        </pc:picChg>
        <pc:picChg chg="add mod">
          <ac:chgData name="Sandro Kalbermatten" userId="ef4a8ce4-82d3-4da8-9a7f-5e4e2e296bc9" providerId="ADAL" clId="{72FE6423-3C14-4958-B82F-038CEB18C888}" dt="2023-12-11T12:40:11.423" v="787" actId="1076"/>
          <ac:picMkLst>
            <pc:docMk/>
            <pc:sldMk cId="94996827" sldId="288"/>
            <ac:picMk id="7" creationId="{76599DCC-5C3C-D1EC-8864-46CAAF39E078}"/>
          </ac:picMkLst>
        </pc:picChg>
        <pc:picChg chg="del">
          <ac:chgData name="Sandro Kalbermatten" userId="ef4a8ce4-82d3-4da8-9a7f-5e4e2e296bc9" providerId="ADAL" clId="{72FE6423-3C14-4958-B82F-038CEB18C888}" dt="2023-12-11T12:39:03.445" v="772" actId="478"/>
          <ac:picMkLst>
            <pc:docMk/>
            <pc:sldMk cId="94996827" sldId="288"/>
            <ac:picMk id="8" creationId="{1F2FE4A8-BDEA-945C-A65F-4689BB095CBF}"/>
          </ac:picMkLst>
        </pc:picChg>
        <pc:picChg chg="del">
          <ac:chgData name="Sandro Kalbermatten" userId="ef4a8ce4-82d3-4da8-9a7f-5e4e2e296bc9" providerId="ADAL" clId="{72FE6423-3C14-4958-B82F-038CEB18C888}" dt="2023-12-11T12:39:03.013" v="771" actId="478"/>
          <ac:picMkLst>
            <pc:docMk/>
            <pc:sldMk cId="94996827" sldId="288"/>
            <ac:picMk id="10" creationId="{12FC1971-761E-5AD8-EF15-D7BD0457B73D}"/>
          </ac:picMkLst>
        </pc:picChg>
        <pc:picChg chg="add mod">
          <ac:chgData name="Sandro Kalbermatten" userId="ef4a8ce4-82d3-4da8-9a7f-5e4e2e296bc9" providerId="ADAL" clId="{72FE6423-3C14-4958-B82F-038CEB18C888}" dt="2023-12-11T12:40:32.985" v="790" actId="1076"/>
          <ac:picMkLst>
            <pc:docMk/>
            <pc:sldMk cId="94996827" sldId="288"/>
            <ac:picMk id="11" creationId="{83F13B3E-9838-DA97-8A83-13BADB79F1A0}"/>
          </ac:picMkLst>
        </pc:picChg>
        <pc:picChg chg="add mod">
          <ac:chgData name="Sandro Kalbermatten" userId="ef4a8ce4-82d3-4da8-9a7f-5e4e2e296bc9" providerId="ADAL" clId="{72FE6423-3C14-4958-B82F-038CEB18C888}" dt="2023-12-11T12:40:53.375" v="793" actId="1076"/>
          <ac:picMkLst>
            <pc:docMk/>
            <pc:sldMk cId="94996827" sldId="288"/>
            <ac:picMk id="13" creationId="{EB7C63F6-ADBC-0700-C312-6FF6A3BCC7DA}"/>
          </ac:picMkLst>
        </pc:picChg>
      </pc:sldChg>
      <pc:sldChg chg="addSp delSp modSp mod">
        <pc:chgData name="Sandro Kalbermatten" userId="ef4a8ce4-82d3-4da8-9a7f-5e4e2e296bc9" providerId="ADAL" clId="{72FE6423-3C14-4958-B82F-038CEB18C888}" dt="2023-12-11T12:42:23.625" v="814" actId="1076"/>
        <pc:sldMkLst>
          <pc:docMk/>
          <pc:sldMk cId="3053601409" sldId="289"/>
        </pc:sldMkLst>
        <pc:picChg chg="add mod">
          <ac:chgData name="Sandro Kalbermatten" userId="ef4a8ce4-82d3-4da8-9a7f-5e4e2e296bc9" providerId="ADAL" clId="{72FE6423-3C14-4958-B82F-038CEB18C888}" dt="2023-12-11T12:41:24.031" v="804" actId="1076"/>
          <ac:picMkLst>
            <pc:docMk/>
            <pc:sldMk cId="3053601409" sldId="289"/>
            <ac:picMk id="4" creationId="{0B2C4A62-0275-E1ED-6B52-49AFA699A941}"/>
          </ac:picMkLst>
        </pc:picChg>
        <pc:picChg chg="del">
          <ac:chgData name="Sandro Kalbermatten" userId="ef4a8ce4-82d3-4da8-9a7f-5e4e2e296bc9" providerId="ADAL" clId="{72FE6423-3C14-4958-B82F-038CEB18C888}" dt="2023-12-11T12:40:55.701" v="794" actId="478"/>
          <ac:picMkLst>
            <pc:docMk/>
            <pc:sldMk cId="3053601409" sldId="289"/>
            <ac:picMk id="5" creationId="{B6BE1B3D-1ABC-E3CD-F612-2BF530678E41}"/>
          </ac:picMkLst>
        </pc:picChg>
        <pc:picChg chg="del">
          <ac:chgData name="Sandro Kalbermatten" userId="ef4a8ce4-82d3-4da8-9a7f-5e4e2e296bc9" providerId="ADAL" clId="{72FE6423-3C14-4958-B82F-038CEB18C888}" dt="2023-12-11T12:40:57.172" v="796" actId="478"/>
          <ac:picMkLst>
            <pc:docMk/>
            <pc:sldMk cId="3053601409" sldId="289"/>
            <ac:picMk id="7" creationId="{F655A038-8BA9-CB39-8424-0A6B5D19480C}"/>
          </ac:picMkLst>
        </pc:picChg>
        <pc:picChg chg="add mod">
          <ac:chgData name="Sandro Kalbermatten" userId="ef4a8ce4-82d3-4da8-9a7f-5e4e2e296bc9" providerId="ADAL" clId="{72FE6423-3C14-4958-B82F-038CEB18C888}" dt="2023-12-11T12:42:10.464" v="811" actId="1076"/>
          <ac:picMkLst>
            <pc:docMk/>
            <pc:sldMk cId="3053601409" sldId="289"/>
            <ac:picMk id="8" creationId="{5503F0A0-6E68-5863-A0DD-F370D8F27F36}"/>
          </ac:picMkLst>
        </pc:picChg>
        <pc:picChg chg="del">
          <ac:chgData name="Sandro Kalbermatten" userId="ef4a8ce4-82d3-4da8-9a7f-5e4e2e296bc9" providerId="ADAL" clId="{72FE6423-3C14-4958-B82F-038CEB18C888}" dt="2023-12-11T12:40:56.564" v="795" actId="478"/>
          <ac:picMkLst>
            <pc:docMk/>
            <pc:sldMk cId="3053601409" sldId="289"/>
            <ac:picMk id="9" creationId="{AFF2DE38-0D3E-0553-0B75-AB9E284F8A43}"/>
          </ac:picMkLst>
        </pc:picChg>
        <pc:picChg chg="add mod">
          <ac:chgData name="Sandro Kalbermatten" userId="ef4a8ce4-82d3-4da8-9a7f-5e4e2e296bc9" providerId="ADAL" clId="{72FE6423-3C14-4958-B82F-038CEB18C888}" dt="2023-12-11T12:42:07.476" v="810" actId="1076"/>
          <ac:picMkLst>
            <pc:docMk/>
            <pc:sldMk cId="3053601409" sldId="289"/>
            <ac:picMk id="11" creationId="{48268562-FFDE-5C7C-68CF-FEF1F5A365FC}"/>
          </ac:picMkLst>
        </pc:picChg>
        <pc:picChg chg="add mod">
          <ac:chgData name="Sandro Kalbermatten" userId="ef4a8ce4-82d3-4da8-9a7f-5e4e2e296bc9" providerId="ADAL" clId="{72FE6423-3C14-4958-B82F-038CEB18C888}" dt="2023-12-11T12:42:23.625" v="814" actId="1076"/>
          <ac:picMkLst>
            <pc:docMk/>
            <pc:sldMk cId="3053601409" sldId="289"/>
            <ac:picMk id="13" creationId="{77BDB36A-D46D-8CA7-7AE1-CD631FB3AF78}"/>
          </ac:picMkLst>
        </pc:picChg>
        <pc:picChg chg="del">
          <ac:chgData name="Sandro Kalbermatten" userId="ef4a8ce4-82d3-4da8-9a7f-5e4e2e296bc9" providerId="ADAL" clId="{72FE6423-3C14-4958-B82F-038CEB18C888}" dt="2023-12-11T12:40:57.612" v="797" actId="478"/>
          <ac:picMkLst>
            <pc:docMk/>
            <pc:sldMk cId="3053601409" sldId="289"/>
            <ac:picMk id="14" creationId="{B62D76A3-971A-B100-ACDB-3E47176EC5AD}"/>
          </ac:picMkLst>
        </pc:picChg>
      </pc:sldChg>
      <pc:sldChg chg="addSp delSp modSp mod">
        <pc:chgData name="Sandro Kalbermatten" userId="ef4a8ce4-82d3-4da8-9a7f-5e4e2e296bc9" providerId="ADAL" clId="{72FE6423-3C14-4958-B82F-038CEB18C888}" dt="2023-12-11T12:43:51.416" v="833" actId="1076"/>
        <pc:sldMkLst>
          <pc:docMk/>
          <pc:sldMk cId="3343658909" sldId="290"/>
        </pc:sldMkLst>
        <pc:picChg chg="del">
          <ac:chgData name="Sandro Kalbermatten" userId="ef4a8ce4-82d3-4da8-9a7f-5e4e2e296bc9" providerId="ADAL" clId="{72FE6423-3C14-4958-B82F-038CEB18C888}" dt="2023-12-11T12:42:27.016" v="815" actId="478"/>
          <ac:picMkLst>
            <pc:docMk/>
            <pc:sldMk cId="3343658909" sldId="290"/>
            <ac:picMk id="3" creationId="{9E038F37-2682-8675-3A38-747F33500417}"/>
          </ac:picMkLst>
        </pc:picChg>
        <pc:picChg chg="add mod">
          <ac:chgData name="Sandro Kalbermatten" userId="ef4a8ce4-82d3-4da8-9a7f-5e4e2e296bc9" providerId="ADAL" clId="{72FE6423-3C14-4958-B82F-038CEB18C888}" dt="2023-12-11T12:42:53.037" v="824" actId="1035"/>
          <ac:picMkLst>
            <pc:docMk/>
            <pc:sldMk cId="3343658909" sldId="290"/>
            <ac:picMk id="4" creationId="{65DDA601-BAFA-867F-A8E1-BFB0474C2A25}"/>
          </ac:picMkLst>
        </pc:picChg>
        <pc:picChg chg="del">
          <ac:chgData name="Sandro Kalbermatten" userId="ef4a8ce4-82d3-4da8-9a7f-5e4e2e296bc9" providerId="ADAL" clId="{72FE6423-3C14-4958-B82F-038CEB18C888}" dt="2023-12-11T12:42:27.396" v="816" actId="478"/>
          <ac:picMkLst>
            <pc:docMk/>
            <pc:sldMk cId="3343658909" sldId="290"/>
            <ac:picMk id="6" creationId="{D4B88229-0CFC-C4FE-7F1C-8C087FAF4103}"/>
          </ac:picMkLst>
        </pc:picChg>
        <pc:picChg chg="add mod">
          <ac:chgData name="Sandro Kalbermatten" userId="ef4a8ce4-82d3-4da8-9a7f-5e4e2e296bc9" providerId="ADAL" clId="{72FE6423-3C14-4958-B82F-038CEB18C888}" dt="2023-12-11T12:43:13.881" v="827" actId="1076"/>
          <ac:picMkLst>
            <pc:docMk/>
            <pc:sldMk cId="3343658909" sldId="290"/>
            <ac:picMk id="7" creationId="{53405E02-7CAF-6AF4-3D2E-B3D38A45937D}"/>
          </ac:picMkLst>
        </pc:picChg>
        <pc:picChg chg="del">
          <ac:chgData name="Sandro Kalbermatten" userId="ef4a8ce4-82d3-4da8-9a7f-5e4e2e296bc9" providerId="ADAL" clId="{72FE6423-3C14-4958-B82F-038CEB18C888}" dt="2023-12-11T12:42:27.821" v="817" actId="478"/>
          <ac:picMkLst>
            <pc:docMk/>
            <pc:sldMk cId="3343658909" sldId="290"/>
            <ac:picMk id="8" creationId="{E3B0A464-A29E-0F13-85C5-27D254133403}"/>
          </ac:picMkLst>
        </pc:picChg>
        <pc:picChg chg="add mod">
          <ac:chgData name="Sandro Kalbermatten" userId="ef4a8ce4-82d3-4da8-9a7f-5e4e2e296bc9" providerId="ADAL" clId="{72FE6423-3C14-4958-B82F-038CEB18C888}" dt="2023-12-11T12:43:34.593" v="830" actId="1076"/>
          <ac:picMkLst>
            <pc:docMk/>
            <pc:sldMk cId="3343658909" sldId="290"/>
            <ac:picMk id="10" creationId="{F86DD7FE-AF5B-1AEE-B399-F1E5EF1A4ACB}"/>
          </ac:picMkLst>
        </pc:picChg>
        <pc:picChg chg="add mod">
          <ac:chgData name="Sandro Kalbermatten" userId="ef4a8ce4-82d3-4da8-9a7f-5e4e2e296bc9" providerId="ADAL" clId="{72FE6423-3C14-4958-B82F-038CEB18C888}" dt="2023-12-11T12:43:51.416" v="833" actId="1076"/>
          <ac:picMkLst>
            <pc:docMk/>
            <pc:sldMk cId="3343658909" sldId="290"/>
            <ac:picMk id="13" creationId="{D48065F6-DD04-BFE1-A1D6-23D444C2F832}"/>
          </ac:picMkLst>
        </pc:picChg>
      </pc:sldChg>
      <pc:sldChg chg="modSp mod">
        <pc:chgData name="Sandro Kalbermatten" userId="ef4a8ce4-82d3-4da8-9a7f-5e4e2e296bc9" providerId="ADAL" clId="{72FE6423-3C14-4958-B82F-038CEB18C888}" dt="2023-12-11T12:49:14.571" v="1024" actId="20577"/>
        <pc:sldMkLst>
          <pc:docMk/>
          <pc:sldMk cId="2558632188" sldId="291"/>
        </pc:sldMkLst>
        <pc:spChg chg="mod">
          <ac:chgData name="Sandro Kalbermatten" userId="ef4a8ce4-82d3-4da8-9a7f-5e4e2e296bc9" providerId="ADAL" clId="{72FE6423-3C14-4958-B82F-038CEB18C888}" dt="2023-12-11T12:49:14.571" v="1024" actId="20577"/>
          <ac:spMkLst>
            <pc:docMk/>
            <pc:sldMk cId="2558632188" sldId="291"/>
            <ac:spMk id="5" creationId="{F4238FB6-7A4A-4782-8C6F-41DB112DEBF4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471022521" sldId="292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613416765" sldId="293"/>
        </pc:sldMkLst>
      </pc:sldChg>
      <pc:sldChg chg="modSp mod">
        <pc:chgData name="Sandro Kalbermatten" userId="ef4a8ce4-82d3-4da8-9a7f-5e4e2e296bc9" providerId="ADAL" clId="{72FE6423-3C14-4958-B82F-038CEB18C888}" dt="2023-12-11T12:49:37.283" v="1065" actId="20577"/>
        <pc:sldMkLst>
          <pc:docMk/>
          <pc:sldMk cId="24474653" sldId="294"/>
        </pc:sldMkLst>
        <pc:spChg chg="mod">
          <ac:chgData name="Sandro Kalbermatten" userId="ef4a8ce4-82d3-4da8-9a7f-5e4e2e296bc9" providerId="ADAL" clId="{72FE6423-3C14-4958-B82F-038CEB18C888}" dt="2023-12-11T12:49:37.283" v="1065" actId="20577"/>
          <ac:spMkLst>
            <pc:docMk/>
            <pc:sldMk cId="24474653" sldId="294"/>
            <ac:spMk id="2" creationId="{299AF0C9-6C9C-4F79-83DF-DD53FDB51E52}"/>
          </ac:spMkLst>
        </pc:spChg>
      </pc:sldChg>
      <pc:sldChg chg="modSp mod">
        <pc:chgData name="Sandro Kalbermatten" userId="ef4a8ce4-82d3-4da8-9a7f-5e4e2e296bc9" providerId="ADAL" clId="{72FE6423-3C14-4958-B82F-038CEB18C888}" dt="2023-12-11T12:50:06.587" v="1079" actId="20577"/>
        <pc:sldMkLst>
          <pc:docMk/>
          <pc:sldMk cId="2527088933" sldId="295"/>
        </pc:sldMkLst>
        <pc:spChg chg="mod">
          <ac:chgData name="Sandro Kalbermatten" userId="ef4a8ce4-82d3-4da8-9a7f-5e4e2e296bc9" providerId="ADAL" clId="{72FE6423-3C14-4958-B82F-038CEB18C888}" dt="2023-12-11T12:50:06.587" v="1079" actId="20577"/>
          <ac:spMkLst>
            <pc:docMk/>
            <pc:sldMk cId="2527088933" sldId="295"/>
            <ac:spMk id="2" creationId="{299AF0C9-6C9C-4F79-83DF-DD53FDB51E52}"/>
          </ac:spMkLst>
        </pc:spChg>
      </pc:sldChg>
      <pc:sldChg chg="addSp delSp modSp mod">
        <pc:chgData name="Sandro Kalbermatten" userId="ef4a8ce4-82d3-4da8-9a7f-5e4e2e296bc9" providerId="ADAL" clId="{72FE6423-3C14-4958-B82F-038CEB18C888}" dt="2023-12-11T12:53:23.866" v="1134" actId="1035"/>
        <pc:sldMkLst>
          <pc:docMk/>
          <pc:sldMk cId="695610229" sldId="296"/>
        </pc:sldMkLst>
        <pc:picChg chg="add mod modCrop">
          <ac:chgData name="Sandro Kalbermatten" userId="ef4a8ce4-82d3-4da8-9a7f-5e4e2e296bc9" providerId="ADAL" clId="{72FE6423-3C14-4958-B82F-038CEB18C888}" dt="2023-12-11T12:51:21.880" v="1091" actId="732"/>
          <ac:picMkLst>
            <pc:docMk/>
            <pc:sldMk cId="695610229" sldId="296"/>
            <ac:picMk id="3" creationId="{BA9263B0-0F8C-A4AC-FBC0-C74A781DC03F}"/>
          </ac:picMkLst>
        </pc:picChg>
        <pc:picChg chg="del">
          <ac:chgData name="Sandro Kalbermatten" userId="ef4a8ce4-82d3-4da8-9a7f-5e4e2e296bc9" providerId="ADAL" clId="{72FE6423-3C14-4958-B82F-038CEB18C888}" dt="2023-12-11T12:50:10.595" v="1080" actId="478"/>
          <ac:picMkLst>
            <pc:docMk/>
            <pc:sldMk cId="695610229" sldId="296"/>
            <ac:picMk id="4" creationId="{F8A32E50-930B-8A48-4EB2-B1EF19284307}"/>
          </ac:picMkLst>
        </pc:picChg>
        <pc:picChg chg="add mod modCrop">
          <ac:chgData name="Sandro Kalbermatten" userId="ef4a8ce4-82d3-4da8-9a7f-5e4e2e296bc9" providerId="ADAL" clId="{72FE6423-3C14-4958-B82F-038CEB18C888}" dt="2023-12-11T12:51:36.364" v="1099" actId="1035"/>
          <ac:picMkLst>
            <pc:docMk/>
            <pc:sldMk cId="695610229" sldId="296"/>
            <ac:picMk id="5" creationId="{1525446C-AF1F-385E-5E83-3C377026AC68}"/>
          </ac:picMkLst>
        </pc:picChg>
        <pc:picChg chg="del">
          <ac:chgData name="Sandro Kalbermatten" userId="ef4a8ce4-82d3-4da8-9a7f-5e4e2e296bc9" providerId="ADAL" clId="{72FE6423-3C14-4958-B82F-038CEB18C888}" dt="2023-12-11T12:50:11.339" v="1081" actId="478"/>
          <ac:picMkLst>
            <pc:docMk/>
            <pc:sldMk cId="695610229" sldId="296"/>
            <ac:picMk id="7" creationId="{33FB896B-0A77-FFEB-34A4-CEFE5F344B58}"/>
          </ac:picMkLst>
        </pc:picChg>
        <pc:picChg chg="add mod modCrop">
          <ac:chgData name="Sandro Kalbermatten" userId="ef4a8ce4-82d3-4da8-9a7f-5e4e2e296bc9" providerId="ADAL" clId="{72FE6423-3C14-4958-B82F-038CEB18C888}" dt="2023-12-11T12:53:22.403" v="1131" actId="1035"/>
          <ac:picMkLst>
            <pc:docMk/>
            <pc:sldMk cId="695610229" sldId="296"/>
            <ac:picMk id="8" creationId="{E6C7C297-998D-83D0-A8AE-0FBA322B9EAC}"/>
          </ac:picMkLst>
        </pc:picChg>
        <pc:picChg chg="add mod modCrop">
          <ac:chgData name="Sandro Kalbermatten" userId="ef4a8ce4-82d3-4da8-9a7f-5e4e2e296bc9" providerId="ADAL" clId="{72FE6423-3C14-4958-B82F-038CEB18C888}" dt="2023-12-11T12:53:23.162" v="1133" actId="1035"/>
          <ac:picMkLst>
            <pc:docMk/>
            <pc:sldMk cId="695610229" sldId="296"/>
            <ac:picMk id="9" creationId="{E8FBF4EC-BE84-019E-CB18-EEDB851F75AD}"/>
          </ac:picMkLst>
        </pc:picChg>
        <pc:picChg chg="del">
          <ac:chgData name="Sandro Kalbermatten" userId="ef4a8ce4-82d3-4da8-9a7f-5e4e2e296bc9" providerId="ADAL" clId="{72FE6423-3C14-4958-B82F-038CEB18C888}" dt="2023-12-11T12:50:11.787" v="1082" actId="478"/>
          <ac:picMkLst>
            <pc:docMk/>
            <pc:sldMk cId="695610229" sldId="296"/>
            <ac:picMk id="10" creationId="{DA65D48D-714A-CFDE-F8B0-9F9539FE68A6}"/>
          </ac:picMkLst>
        </pc:picChg>
        <pc:picChg chg="add mod modCrop">
          <ac:chgData name="Sandro Kalbermatten" userId="ef4a8ce4-82d3-4da8-9a7f-5e4e2e296bc9" providerId="ADAL" clId="{72FE6423-3C14-4958-B82F-038CEB18C888}" dt="2023-12-11T12:53:23.866" v="1134" actId="1035"/>
          <ac:picMkLst>
            <pc:docMk/>
            <pc:sldMk cId="695610229" sldId="296"/>
            <ac:picMk id="11" creationId="{26BC7790-D89B-7FC6-2958-E32411BA0566}"/>
          </ac:picMkLst>
        </pc:picChg>
        <pc:picChg chg="add mod modCrop">
          <ac:chgData name="Sandro Kalbermatten" userId="ef4a8ce4-82d3-4da8-9a7f-5e4e2e296bc9" providerId="ADAL" clId="{72FE6423-3C14-4958-B82F-038CEB18C888}" dt="2023-12-11T12:53:19.240" v="1127" actId="1076"/>
          <ac:picMkLst>
            <pc:docMk/>
            <pc:sldMk cId="695610229" sldId="296"/>
            <ac:picMk id="12" creationId="{44BF4C7B-AB44-1A2E-939C-B2BBD3384B7B}"/>
          </ac:picMkLst>
        </pc:picChg>
        <pc:picChg chg="del">
          <ac:chgData name="Sandro Kalbermatten" userId="ef4a8ce4-82d3-4da8-9a7f-5e4e2e296bc9" providerId="ADAL" clId="{72FE6423-3C14-4958-B82F-038CEB18C888}" dt="2023-12-11T12:50:12.203" v="1083" actId="478"/>
          <ac:picMkLst>
            <pc:docMk/>
            <pc:sldMk cId="695610229" sldId="296"/>
            <ac:picMk id="13" creationId="{06EC4165-2E84-0571-C73D-853A3D93B4AA}"/>
          </ac:picMkLst>
        </pc:picChg>
        <pc:picChg chg="del">
          <ac:chgData name="Sandro Kalbermatten" userId="ef4a8ce4-82d3-4da8-9a7f-5e4e2e296bc9" providerId="ADAL" clId="{72FE6423-3C14-4958-B82F-038CEB18C888}" dt="2023-12-11T12:50:12.875" v="1084" actId="478"/>
          <ac:picMkLst>
            <pc:docMk/>
            <pc:sldMk cId="695610229" sldId="296"/>
            <ac:picMk id="15" creationId="{6D8AD241-4411-389A-5812-9BE332D60B8A}"/>
          </ac:picMkLst>
        </pc:pic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2669229808" sldId="297"/>
        </pc:sldMkLst>
      </pc:sldChg>
      <pc:sldChg chg="modSp mod">
        <pc:chgData name="Sandro Kalbermatten" userId="ef4a8ce4-82d3-4da8-9a7f-5e4e2e296bc9" providerId="ADAL" clId="{72FE6423-3C14-4958-B82F-038CEB18C888}" dt="2023-12-11T12:53:26.672" v="1136" actId="20577"/>
        <pc:sldMkLst>
          <pc:docMk/>
          <pc:sldMk cId="2672246137" sldId="298"/>
        </pc:sldMkLst>
        <pc:spChg chg="mod">
          <ac:chgData name="Sandro Kalbermatten" userId="ef4a8ce4-82d3-4da8-9a7f-5e4e2e296bc9" providerId="ADAL" clId="{72FE6423-3C14-4958-B82F-038CEB18C888}" dt="2023-12-11T12:53:26.672" v="1136" actId="20577"/>
          <ac:spMkLst>
            <pc:docMk/>
            <pc:sldMk cId="2672246137" sldId="298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3709808019" sldId="301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2885536623" sldId="302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2419583916" sldId="304"/>
        </pc:sldMkLst>
      </pc:sldChg>
      <pc:sldChg chg="delSp del">
        <pc:chgData name="Sandro Kalbermatten" userId="ef4a8ce4-82d3-4da8-9a7f-5e4e2e296bc9" providerId="ADAL" clId="{72FE6423-3C14-4958-B82F-038CEB18C888}" dt="2023-12-13T12:10:06.240" v="1836" actId="478"/>
        <pc:sldMkLst>
          <pc:docMk/>
          <pc:sldMk cId="508558681" sldId="305"/>
        </pc:sldMkLst>
        <pc:spChg chg="del">
          <ac:chgData name="Sandro Kalbermatten" userId="ef4a8ce4-82d3-4da8-9a7f-5e4e2e296bc9" providerId="ADAL" clId="{72FE6423-3C14-4958-B82F-038CEB18C888}" dt="2023-12-13T12:10:06.240" v="1836" actId="478"/>
          <ac:spMkLst>
            <pc:docMk/>
            <pc:sldMk cId="508558681" sldId="305"/>
            <ac:spMk id="58370" creationId="{00000000-0000-0000-0000-000000000000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2521755633" sldId="305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506923745" sldId="306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4143132598" sldId="307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3299929246" sldId="308"/>
        </pc:sldMkLst>
      </pc:sldChg>
      <pc:sldChg chg="modSp mod">
        <pc:chgData name="Sandro Kalbermatten" userId="ef4a8ce4-82d3-4da8-9a7f-5e4e2e296bc9" providerId="ADAL" clId="{72FE6423-3C14-4958-B82F-038CEB18C888}" dt="2023-12-11T12:58:17.283" v="1288" actId="20577"/>
        <pc:sldMkLst>
          <pc:docMk/>
          <pc:sldMk cId="2126641369" sldId="313"/>
        </pc:sldMkLst>
        <pc:spChg chg="mod">
          <ac:chgData name="Sandro Kalbermatten" userId="ef4a8ce4-82d3-4da8-9a7f-5e4e2e296bc9" providerId="ADAL" clId="{72FE6423-3C14-4958-B82F-038CEB18C888}" dt="2023-12-11T12:58:17.283" v="1288" actId="20577"/>
          <ac:spMkLst>
            <pc:docMk/>
            <pc:sldMk cId="2126641369" sldId="313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72FE6423-3C14-4958-B82F-038CEB18C888}" dt="2023-12-12T13:33:17.807" v="1821" actId="47"/>
        <pc:sldMkLst>
          <pc:docMk/>
          <pc:sldMk cId="255149801" sldId="314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4188684510" sldId="314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1127501275" sldId="315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1096551282" sldId="316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2404385952" sldId="317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1725286324" sldId="318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2729471090" sldId="319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288352008" sldId="320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2899202470" sldId="321"/>
        </pc:sldMkLst>
      </pc:sldChg>
      <pc:sldChg chg="del">
        <pc:chgData name="Sandro Kalbermatten" userId="ef4a8ce4-82d3-4da8-9a7f-5e4e2e296bc9" providerId="ADAL" clId="{72FE6423-3C14-4958-B82F-038CEB18C888}" dt="2023-12-11T12:58:43.532" v="1289" actId="47"/>
        <pc:sldMkLst>
          <pc:docMk/>
          <pc:sldMk cId="3737637265" sldId="322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523514405" sldId="323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40377947" sldId="324"/>
        </pc:sldMkLst>
      </pc:sldChg>
      <pc:sldChg chg="delSp del">
        <pc:chgData name="Sandro Kalbermatten" userId="ef4a8ce4-82d3-4da8-9a7f-5e4e2e296bc9" providerId="ADAL" clId="{72FE6423-3C14-4958-B82F-038CEB18C888}" dt="2023-12-13T12:10:15.592" v="1839" actId="478"/>
        <pc:sldMkLst>
          <pc:docMk/>
          <pc:sldMk cId="1146250966" sldId="325"/>
        </pc:sldMkLst>
        <pc:spChg chg="del">
          <ac:chgData name="Sandro Kalbermatten" userId="ef4a8ce4-82d3-4da8-9a7f-5e4e2e296bc9" providerId="ADAL" clId="{72FE6423-3C14-4958-B82F-038CEB18C888}" dt="2023-12-13T12:10:15.592" v="1839" actId="478"/>
          <ac:spMkLst>
            <pc:docMk/>
            <pc:sldMk cId="1146250966" sldId="325"/>
            <ac:spMk id="58370" creationId="{00000000-0000-0000-0000-000000000000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448457186" sldId="325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949527700" sldId="326"/>
        </pc:sldMkLst>
      </pc:sldChg>
      <pc:sldChg chg="delSp del">
        <pc:chgData name="Sandro Kalbermatten" userId="ef4a8ce4-82d3-4da8-9a7f-5e4e2e296bc9" providerId="ADAL" clId="{72FE6423-3C14-4958-B82F-038CEB18C888}" dt="2023-12-13T12:10:25.800" v="1841" actId="478"/>
        <pc:sldMkLst>
          <pc:docMk/>
          <pc:sldMk cId="2413346234" sldId="327"/>
        </pc:sldMkLst>
        <pc:spChg chg="del">
          <ac:chgData name="Sandro Kalbermatten" userId="ef4a8ce4-82d3-4da8-9a7f-5e4e2e296bc9" providerId="ADAL" clId="{72FE6423-3C14-4958-B82F-038CEB18C888}" dt="2023-12-13T12:10:25.800" v="1841" actId="478"/>
          <ac:spMkLst>
            <pc:docMk/>
            <pc:sldMk cId="2413346234" sldId="327"/>
            <ac:spMk id="58370" creationId="{00000000-0000-0000-0000-000000000000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3156660038" sldId="327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419515380" sldId="328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4157345624" sldId="329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2399954397" sldId="330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267883320" sldId="331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253489881" sldId="332"/>
        </pc:sldMkLst>
      </pc:sldChg>
      <pc:sldChg chg="delSp del">
        <pc:chgData name="Sandro Kalbermatten" userId="ef4a8ce4-82d3-4da8-9a7f-5e4e2e296bc9" providerId="ADAL" clId="{72FE6423-3C14-4958-B82F-038CEB18C888}" dt="2023-12-13T12:10:29.370" v="1843" actId="478"/>
        <pc:sldMkLst>
          <pc:docMk/>
          <pc:sldMk cId="2712834080" sldId="332"/>
        </pc:sldMkLst>
        <pc:spChg chg="del">
          <ac:chgData name="Sandro Kalbermatten" userId="ef4a8ce4-82d3-4da8-9a7f-5e4e2e296bc9" providerId="ADAL" clId="{72FE6423-3C14-4958-B82F-038CEB18C888}" dt="2023-12-13T12:10:29.370" v="1843" actId="478"/>
          <ac:spMkLst>
            <pc:docMk/>
            <pc:sldMk cId="2712834080" sldId="332"/>
            <ac:spMk id="58370" creationId="{00000000-0000-0000-0000-000000000000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450615840" sldId="333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183597015" sldId="334"/>
        </pc:sldMkLst>
      </pc:sldChg>
      <pc:sldChg chg="del">
        <pc:chgData name="Sandro Kalbermatten" userId="ef4a8ce4-82d3-4da8-9a7f-5e4e2e296bc9" providerId="ADAL" clId="{72FE6423-3C14-4958-B82F-038CEB18C888}" dt="2023-12-11T12:44:27.342" v="838" actId="47"/>
        <pc:sldMkLst>
          <pc:docMk/>
          <pc:sldMk cId="2213825051" sldId="335"/>
        </pc:sldMkLst>
      </pc:sldChg>
      <pc:sldChg chg="modSp add mod">
        <pc:chgData name="Sandro Kalbermatten" userId="ef4a8ce4-82d3-4da8-9a7f-5e4e2e296bc9" providerId="ADAL" clId="{72FE6423-3C14-4958-B82F-038CEB18C888}" dt="2023-12-11T12:19:26.998" v="322" actId="20577"/>
        <pc:sldMkLst>
          <pc:docMk/>
          <pc:sldMk cId="2871000114" sldId="336"/>
        </pc:sldMkLst>
        <pc:spChg chg="mod">
          <ac:chgData name="Sandro Kalbermatten" userId="ef4a8ce4-82d3-4da8-9a7f-5e4e2e296bc9" providerId="ADAL" clId="{72FE6423-3C14-4958-B82F-038CEB18C888}" dt="2023-12-11T12:19:26.998" v="322" actId="20577"/>
          <ac:spMkLst>
            <pc:docMk/>
            <pc:sldMk cId="2871000114" sldId="336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3380276090" sldId="336"/>
        </pc:sldMkLst>
      </pc:sldChg>
      <pc:sldChg chg="addSp delSp modSp add mod">
        <pc:chgData name="Sandro Kalbermatten" userId="ef4a8ce4-82d3-4da8-9a7f-5e4e2e296bc9" providerId="ADAL" clId="{72FE6423-3C14-4958-B82F-038CEB18C888}" dt="2023-12-11T12:26:29.682" v="463" actId="1038"/>
        <pc:sldMkLst>
          <pc:docMk/>
          <pc:sldMk cId="1809434208" sldId="337"/>
        </pc:sldMkLst>
        <pc:spChg chg="mod">
          <ac:chgData name="Sandro Kalbermatten" userId="ef4a8ce4-82d3-4da8-9a7f-5e4e2e296bc9" providerId="ADAL" clId="{72FE6423-3C14-4958-B82F-038CEB18C888}" dt="2023-12-11T12:22:29.226" v="348" actId="20577"/>
          <ac:spMkLst>
            <pc:docMk/>
            <pc:sldMk cId="1809434208" sldId="337"/>
            <ac:spMk id="2" creationId="{603CF091-4624-4A91-9B90-15269585D5E3}"/>
          </ac:spMkLst>
        </pc:spChg>
        <pc:picChg chg="del">
          <ac:chgData name="Sandro Kalbermatten" userId="ef4a8ce4-82d3-4da8-9a7f-5e4e2e296bc9" providerId="ADAL" clId="{72FE6423-3C14-4958-B82F-038CEB18C888}" dt="2023-12-11T12:22:31.357" v="349" actId="478"/>
          <ac:picMkLst>
            <pc:docMk/>
            <pc:sldMk cId="1809434208" sldId="337"/>
            <ac:picMk id="4" creationId="{9225DA0D-3FA0-AB57-F5AF-9BF980BB76C4}"/>
          </ac:picMkLst>
        </pc:picChg>
        <pc:picChg chg="add mod ord modCrop">
          <ac:chgData name="Sandro Kalbermatten" userId="ef4a8ce4-82d3-4da8-9a7f-5e4e2e296bc9" providerId="ADAL" clId="{72FE6423-3C14-4958-B82F-038CEB18C888}" dt="2023-12-11T12:26:25.043" v="460" actId="1038"/>
          <ac:picMkLst>
            <pc:docMk/>
            <pc:sldMk cId="1809434208" sldId="337"/>
            <ac:picMk id="5" creationId="{E90B6576-1D1C-3ED8-E911-67E807852C58}"/>
          </ac:picMkLst>
        </pc:picChg>
        <pc:picChg chg="add mod">
          <ac:chgData name="Sandro Kalbermatten" userId="ef4a8ce4-82d3-4da8-9a7f-5e4e2e296bc9" providerId="ADAL" clId="{72FE6423-3C14-4958-B82F-038CEB18C888}" dt="2023-12-11T12:26:28.090" v="462" actId="1037"/>
          <ac:picMkLst>
            <pc:docMk/>
            <pc:sldMk cId="1809434208" sldId="337"/>
            <ac:picMk id="7" creationId="{A402A235-F862-453A-FAFD-229EC43E643B}"/>
          </ac:picMkLst>
        </pc:picChg>
        <pc:picChg chg="add mod">
          <ac:chgData name="Sandro Kalbermatten" userId="ef4a8ce4-82d3-4da8-9a7f-5e4e2e296bc9" providerId="ADAL" clId="{72FE6423-3C14-4958-B82F-038CEB18C888}" dt="2023-12-11T12:26:29.682" v="463" actId="1038"/>
          <ac:picMkLst>
            <pc:docMk/>
            <pc:sldMk cId="1809434208" sldId="337"/>
            <ac:picMk id="9" creationId="{25751400-7927-0190-1E1A-7B54A91177F1}"/>
          </ac:picMkLst>
        </pc:picChg>
        <pc:picChg chg="del">
          <ac:chgData name="Sandro Kalbermatten" userId="ef4a8ce4-82d3-4da8-9a7f-5e4e2e296bc9" providerId="ADAL" clId="{72FE6423-3C14-4958-B82F-038CEB18C888}" dt="2023-12-11T12:22:31.844" v="350" actId="478"/>
          <ac:picMkLst>
            <pc:docMk/>
            <pc:sldMk cId="1809434208" sldId="337"/>
            <ac:picMk id="10" creationId="{AF18943F-3DCC-A450-736C-9F6A040EB5E9}"/>
          </ac:picMkLst>
        </pc:picChg>
        <pc:picChg chg="add mod modCrop">
          <ac:chgData name="Sandro Kalbermatten" userId="ef4a8ce4-82d3-4da8-9a7f-5e4e2e296bc9" providerId="ADAL" clId="{72FE6423-3C14-4958-B82F-038CEB18C888}" dt="2023-12-11T12:25:53.983" v="390" actId="14100"/>
          <ac:picMkLst>
            <pc:docMk/>
            <pc:sldMk cId="1809434208" sldId="337"/>
            <ac:picMk id="11" creationId="{345397E9-3320-918B-2BEF-92271CDF59AD}"/>
          </ac:picMkLst>
        </pc:picChg>
        <pc:picChg chg="del mod">
          <ac:chgData name="Sandro Kalbermatten" userId="ef4a8ce4-82d3-4da8-9a7f-5e4e2e296bc9" providerId="ADAL" clId="{72FE6423-3C14-4958-B82F-038CEB18C888}" dt="2023-12-11T12:22:32.248" v="352" actId="478"/>
          <ac:picMkLst>
            <pc:docMk/>
            <pc:sldMk cId="1809434208" sldId="337"/>
            <ac:picMk id="12" creationId="{9AA2B032-F2ED-69E5-9A61-98376AAB33A9}"/>
          </ac:picMkLst>
        </pc:picChg>
        <pc:picChg chg="del">
          <ac:chgData name="Sandro Kalbermatten" userId="ef4a8ce4-82d3-4da8-9a7f-5e4e2e296bc9" providerId="ADAL" clId="{72FE6423-3C14-4958-B82F-038CEB18C888}" dt="2023-12-11T12:22:32.653" v="353" actId="478"/>
          <ac:picMkLst>
            <pc:docMk/>
            <pc:sldMk cId="1809434208" sldId="337"/>
            <ac:picMk id="14" creationId="{D142E658-3E2A-E0F7-3D94-DC627591EE89}"/>
          </ac:picMkLst>
        </pc:pic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850190866" sldId="337"/>
        </pc:sldMkLst>
      </pc:sldChg>
      <pc:sldChg chg="addSp delSp modSp add mod">
        <pc:chgData name="Sandro Kalbermatten" userId="ef4a8ce4-82d3-4da8-9a7f-5e4e2e296bc9" providerId="ADAL" clId="{72FE6423-3C14-4958-B82F-038CEB18C888}" dt="2023-12-11T13:15:05.310" v="1803" actId="20577"/>
        <pc:sldMkLst>
          <pc:docMk/>
          <pc:sldMk cId="3683126432" sldId="338"/>
        </pc:sldMkLst>
        <pc:spChg chg="mod">
          <ac:chgData name="Sandro Kalbermatten" userId="ef4a8ce4-82d3-4da8-9a7f-5e4e2e296bc9" providerId="ADAL" clId="{72FE6423-3C14-4958-B82F-038CEB18C888}" dt="2023-12-11T13:15:05.310" v="1803" actId="20577"/>
          <ac:spMkLst>
            <pc:docMk/>
            <pc:sldMk cId="3683126432" sldId="338"/>
            <ac:spMk id="2" creationId="{603CF091-4624-4A91-9B90-15269585D5E3}"/>
          </ac:spMkLst>
        </pc:spChg>
        <pc:picChg chg="add mod">
          <ac:chgData name="Sandro Kalbermatten" userId="ef4a8ce4-82d3-4da8-9a7f-5e4e2e296bc9" providerId="ADAL" clId="{72FE6423-3C14-4958-B82F-038CEB18C888}" dt="2023-12-11T12:28:16.155" v="493" actId="1038"/>
          <ac:picMkLst>
            <pc:docMk/>
            <pc:sldMk cId="3683126432" sldId="338"/>
            <ac:picMk id="4" creationId="{FFBFCE35-BDB8-4EA7-8AAA-73D589D67BD9}"/>
          </ac:picMkLst>
        </pc:picChg>
        <pc:picChg chg="del">
          <ac:chgData name="Sandro Kalbermatten" userId="ef4a8ce4-82d3-4da8-9a7f-5e4e2e296bc9" providerId="ADAL" clId="{72FE6423-3C14-4958-B82F-038CEB18C888}" dt="2023-12-11T12:27:53.217" v="475" actId="478"/>
          <ac:picMkLst>
            <pc:docMk/>
            <pc:sldMk cId="3683126432" sldId="338"/>
            <ac:picMk id="5" creationId="{E90B6576-1D1C-3ED8-E911-67E807852C58}"/>
          </ac:picMkLst>
        </pc:picChg>
        <pc:picChg chg="del">
          <ac:chgData name="Sandro Kalbermatten" userId="ef4a8ce4-82d3-4da8-9a7f-5e4e2e296bc9" providerId="ADAL" clId="{72FE6423-3C14-4958-B82F-038CEB18C888}" dt="2023-12-11T12:27:54.200" v="477" actId="478"/>
          <ac:picMkLst>
            <pc:docMk/>
            <pc:sldMk cId="3683126432" sldId="338"/>
            <ac:picMk id="7" creationId="{A402A235-F862-453A-FAFD-229EC43E643B}"/>
          </ac:picMkLst>
        </pc:picChg>
        <pc:picChg chg="del">
          <ac:chgData name="Sandro Kalbermatten" userId="ef4a8ce4-82d3-4da8-9a7f-5e4e2e296bc9" providerId="ADAL" clId="{72FE6423-3C14-4958-B82F-038CEB18C888}" dt="2023-12-11T12:27:53.801" v="476" actId="478"/>
          <ac:picMkLst>
            <pc:docMk/>
            <pc:sldMk cId="3683126432" sldId="338"/>
            <ac:picMk id="9" creationId="{25751400-7927-0190-1E1A-7B54A91177F1}"/>
          </ac:picMkLst>
        </pc:picChg>
        <pc:picChg chg="del">
          <ac:chgData name="Sandro Kalbermatten" userId="ef4a8ce4-82d3-4da8-9a7f-5e4e2e296bc9" providerId="ADAL" clId="{72FE6423-3C14-4958-B82F-038CEB18C888}" dt="2023-12-11T12:27:52.889" v="474" actId="478"/>
          <ac:picMkLst>
            <pc:docMk/>
            <pc:sldMk cId="3683126432" sldId="338"/>
            <ac:picMk id="11" creationId="{345397E9-3320-918B-2BEF-92271CDF59AD}"/>
          </ac:picMkLst>
        </pc:pic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954280888" sldId="339"/>
        </pc:sldMkLst>
      </pc:sldChg>
      <pc:sldChg chg="addSp modSp add mod">
        <pc:chgData name="Sandro Kalbermatten" userId="ef4a8ce4-82d3-4da8-9a7f-5e4e2e296bc9" providerId="ADAL" clId="{72FE6423-3C14-4958-B82F-038CEB18C888}" dt="2023-12-11T12:30:43.808" v="639" actId="20577"/>
        <pc:sldMkLst>
          <pc:docMk/>
          <pc:sldMk cId="3110890044" sldId="339"/>
        </pc:sldMkLst>
        <pc:spChg chg="mod">
          <ac:chgData name="Sandro Kalbermatten" userId="ef4a8ce4-82d3-4da8-9a7f-5e4e2e296bc9" providerId="ADAL" clId="{72FE6423-3C14-4958-B82F-038CEB18C888}" dt="2023-12-11T12:30:43.808" v="639" actId="20577"/>
          <ac:spMkLst>
            <pc:docMk/>
            <pc:sldMk cId="3110890044" sldId="339"/>
            <ac:spMk id="2" creationId="{299AF0C9-6C9C-4F79-83DF-DD53FDB51E52}"/>
          </ac:spMkLst>
        </pc:spChg>
        <pc:spChg chg="mod">
          <ac:chgData name="Sandro Kalbermatten" userId="ef4a8ce4-82d3-4da8-9a7f-5e4e2e296bc9" providerId="ADAL" clId="{72FE6423-3C14-4958-B82F-038CEB18C888}" dt="2023-12-11T12:30:34.360" v="635" actId="1036"/>
          <ac:spMkLst>
            <pc:docMk/>
            <pc:sldMk cId="3110890044" sldId="339"/>
            <ac:spMk id="3" creationId="{C27A47BA-AEC2-4349-B5AD-A8EB350F0022}"/>
          </ac:spMkLst>
        </pc:spChg>
        <pc:spChg chg="add mod">
          <ac:chgData name="Sandro Kalbermatten" userId="ef4a8ce4-82d3-4da8-9a7f-5e4e2e296bc9" providerId="ADAL" clId="{72FE6423-3C14-4958-B82F-038CEB18C888}" dt="2023-12-11T12:30:32.424" v="626" actId="1035"/>
          <ac:spMkLst>
            <pc:docMk/>
            <pc:sldMk cId="3110890044" sldId="339"/>
            <ac:spMk id="4" creationId="{B04EC23B-8711-86B2-CC9A-FBE60339562B}"/>
          </ac:spMkLst>
        </pc:spChg>
      </pc:sldChg>
      <pc:sldChg chg="modSp add mod">
        <pc:chgData name="Sandro Kalbermatten" userId="ef4a8ce4-82d3-4da8-9a7f-5e4e2e296bc9" providerId="ADAL" clId="{72FE6423-3C14-4958-B82F-038CEB18C888}" dt="2023-12-11T12:49:34.772" v="1063" actId="20577"/>
        <pc:sldMkLst>
          <pc:docMk/>
          <pc:sldMk cId="2532727223" sldId="340"/>
        </pc:sldMkLst>
        <pc:spChg chg="mod">
          <ac:chgData name="Sandro Kalbermatten" userId="ef4a8ce4-82d3-4da8-9a7f-5e4e2e296bc9" providerId="ADAL" clId="{72FE6423-3C14-4958-B82F-038CEB18C888}" dt="2023-12-11T12:49:34.772" v="1063" actId="20577"/>
          <ac:spMkLst>
            <pc:docMk/>
            <pc:sldMk cId="2532727223" sldId="340"/>
            <ac:spMk id="2" creationId="{299AF0C9-6C9C-4F79-83DF-DD53FDB51E52}"/>
          </ac:spMkLst>
        </pc:spChg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3313731435" sldId="340"/>
        </pc:sldMkLst>
      </pc:sldChg>
      <pc:sldChg chg="del">
        <pc:chgData name="Sandro Kalbermatten" userId="ef4a8ce4-82d3-4da8-9a7f-5e4e2e296bc9" providerId="ADAL" clId="{72FE6423-3C14-4958-B82F-038CEB18C888}" dt="2023-12-11T12:17:05.217" v="232" actId="47"/>
        <pc:sldMkLst>
          <pc:docMk/>
          <pc:sldMk cId="1342881338" sldId="341"/>
        </pc:sldMkLst>
      </pc:sldChg>
      <pc:sldChg chg="addSp delSp modSp add mod">
        <pc:chgData name="Sandro Kalbermatten" userId="ef4a8ce4-82d3-4da8-9a7f-5e4e2e296bc9" providerId="ADAL" clId="{72FE6423-3C14-4958-B82F-038CEB18C888}" dt="2023-12-11T13:15:40.386" v="1805" actId="113"/>
        <pc:sldMkLst>
          <pc:docMk/>
          <pc:sldMk cId="3179079649" sldId="341"/>
        </pc:sldMkLst>
        <pc:spChg chg="mod">
          <ac:chgData name="Sandro Kalbermatten" userId="ef4a8ce4-82d3-4da8-9a7f-5e4e2e296bc9" providerId="ADAL" clId="{72FE6423-3C14-4958-B82F-038CEB18C888}" dt="2023-12-11T13:09:59.479" v="1518" actId="20577"/>
          <ac:spMkLst>
            <pc:docMk/>
            <pc:sldMk cId="3179079649" sldId="341"/>
            <ac:spMk id="2" creationId="{603CF091-4624-4A91-9B90-15269585D5E3}"/>
          </ac:spMkLst>
        </pc:spChg>
        <pc:spChg chg="add mod">
          <ac:chgData name="Sandro Kalbermatten" userId="ef4a8ce4-82d3-4da8-9a7f-5e4e2e296bc9" providerId="ADAL" clId="{72FE6423-3C14-4958-B82F-038CEB18C888}" dt="2023-12-11T13:15:40.386" v="1805" actId="113"/>
          <ac:spMkLst>
            <pc:docMk/>
            <pc:sldMk cId="3179079649" sldId="341"/>
            <ac:spMk id="3" creationId="{826F941A-095B-7416-307E-9A032B70F85F}"/>
          </ac:spMkLst>
        </pc:spChg>
        <pc:picChg chg="del">
          <ac:chgData name="Sandro Kalbermatten" userId="ef4a8ce4-82d3-4da8-9a7f-5e4e2e296bc9" providerId="ADAL" clId="{72FE6423-3C14-4958-B82F-038CEB18C888}" dt="2023-12-11T13:00:34.215" v="1315" actId="478"/>
          <ac:picMkLst>
            <pc:docMk/>
            <pc:sldMk cId="3179079649" sldId="341"/>
            <ac:picMk id="5" creationId="{E90B6576-1D1C-3ED8-E911-67E807852C58}"/>
          </ac:picMkLst>
        </pc:picChg>
        <pc:picChg chg="del">
          <ac:chgData name="Sandro Kalbermatten" userId="ef4a8ce4-82d3-4da8-9a7f-5e4e2e296bc9" providerId="ADAL" clId="{72FE6423-3C14-4958-B82F-038CEB18C888}" dt="2023-12-11T13:00:35.457" v="1317" actId="478"/>
          <ac:picMkLst>
            <pc:docMk/>
            <pc:sldMk cId="3179079649" sldId="341"/>
            <ac:picMk id="7" creationId="{A402A235-F862-453A-FAFD-229EC43E643B}"/>
          </ac:picMkLst>
        </pc:picChg>
        <pc:picChg chg="del">
          <ac:chgData name="Sandro Kalbermatten" userId="ef4a8ce4-82d3-4da8-9a7f-5e4e2e296bc9" providerId="ADAL" clId="{72FE6423-3C14-4958-B82F-038CEB18C888}" dt="2023-12-11T13:00:34.573" v="1316" actId="478"/>
          <ac:picMkLst>
            <pc:docMk/>
            <pc:sldMk cId="3179079649" sldId="341"/>
            <ac:picMk id="9" creationId="{25751400-7927-0190-1E1A-7B54A91177F1}"/>
          </ac:picMkLst>
        </pc:picChg>
        <pc:picChg chg="del">
          <ac:chgData name="Sandro Kalbermatten" userId="ef4a8ce4-82d3-4da8-9a7f-5e4e2e296bc9" providerId="ADAL" clId="{72FE6423-3C14-4958-B82F-038CEB18C888}" dt="2023-12-11T13:00:33.771" v="1314" actId="478"/>
          <ac:picMkLst>
            <pc:docMk/>
            <pc:sldMk cId="3179079649" sldId="341"/>
            <ac:picMk id="11" creationId="{345397E9-3320-918B-2BEF-92271CDF59AD}"/>
          </ac:picMkLst>
        </pc:picChg>
      </pc:sldChg>
      <pc:sldChg chg="modSp add mod">
        <pc:chgData name="Sandro Kalbermatten" userId="ef4a8ce4-82d3-4da8-9a7f-5e4e2e296bc9" providerId="ADAL" clId="{72FE6423-3C14-4958-B82F-038CEB18C888}" dt="2023-12-11T13:15:50.681" v="1807" actId="113"/>
        <pc:sldMkLst>
          <pc:docMk/>
          <pc:sldMk cId="2436421970" sldId="342"/>
        </pc:sldMkLst>
        <pc:spChg chg="mod">
          <ac:chgData name="Sandro Kalbermatten" userId="ef4a8ce4-82d3-4da8-9a7f-5e4e2e296bc9" providerId="ADAL" clId="{72FE6423-3C14-4958-B82F-038CEB18C888}" dt="2023-12-11T13:10:03.493" v="1521" actId="20577"/>
          <ac:spMkLst>
            <pc:docMk/>
            <pc:sldMk cId="2436421970" sldId="342"/>
            <ac:spMk id="2" creationId="{603CF091-4624-4A91-9B90-15269585D5E3}"/>
          </ac:spMkLst>
        </pc:spChg>
        <pc:spChg chg="mod">
          <ac:chgData name="Sandro Kalbermatten" userId="ef4a8ce4-82d3-4da8-9a7f-5e4e2e296bc9" providerId="ADAL" clId="{72FE6423-3C14-4958-B82F-038CEB18C888}" dt="2023-12-11T13:15:50.681" v="1807" actId="113"/>
          <ac:spMkLst>
            <pc:docMk/>
            <pc:sldMk cId="2436421970" sldId="342"/>
            <ac:spMk id="3" creationId="{826F941A-095B-7416-307E-9A032B70F85F}"/>
          </ac:spMkLst>
        </pc:spChg>
      </pc:sldChg>
      <pc:sldChg chg="modSp add mod">
        <pc:chgData name="Sandro Kalbermatten" userId="ef4a8ce4-82d3-4da8-9a7f-5e4e2e296bc9" providerId="ADAL" clId="{72FE6423-3C14-4958-B82F-038CEB18C888}" dt="2023-12-11T13:14:49.369" v="1797" actId="20577"/>
        <pc:sldMkLst>
          <pc:docMk/>
          <pc:sldMk cId="897106775" sldId="343"/>
        </pc:sldMkLst>
        <pc:spChg chg="mod">
          <ac:chgData name="Sandro Kalbermatten" userId="ef4a8ce4-82d3-4da8-9a7f-5e4e2e296bc9" providerId="ADAL" clId="{72FE6423-3C14-4958-B82F-038CEB18C888}" dt="2023-12-11T13:10:06.575" v="1522" actId="6549"/>
          <ac:spMkLst>
            <pc:docMk/>
            <pc:sldMk cId="897106775" sldId="343"/>
            <ac:spMk id="2" creationId="{603CF091-4624-4A91-9B90-15269585D5E3}"/>
          </ac:spMkLst>
        </pc:spChg>
        <pc:spChg chg="mod">
          <ac:chgData name="Sandro Kalbermatten" userId="ef4a8ce4-82d3-4da8-9a7f-5e4e2e296bc9" providerId="ADAL" clId="{72FE6423-3C14-4958-B82F-038CEB18C888}" dt="2023-12-11T13:14:49.369" v="1797" actId="20577"/>
          <ac:spMkLst>
            <pc:docMk/>
            <pc:sldMk cId="897106775" sldId="343"/>
            <ac:spMk id="3" creationId="{826F941A-095B-7416-307E-9A032B70F85F}"/>
          </ac:spMkLst>
        </pc:spChg>
      </pc:sldChg>
      <pc:sldChg chg="del">
        <pc:chgData name="Sandro Kalbermatten" userId="ef4a8ce4-82d3-4da8-9a7f-5e4e2e296bc9" providerId="ADAL" clId="{72FE6423-3C14-4958-B82F-038CEB18C888}" dt="2023-12-12T13:31:56.744" v="1820" actId="47"/>
        <pc:sldMkLst>
          <pc:docMk/>
          <pc:sldMk cId="0" sldId="344"/>
        </pc:sldMkLst>
      </pc:sldChg>
      <pc:sldChg chg="delSp del">
        <pc:chgData name="Sandro Kalbermatten" userId="ef4a8ce4-82d3-4da8-9a7f-5e4e2e296bc9" providerId="ADAL" clId="{72FE6423-3C14-4958-B82F-038CEB18C888}" dt="2023-12-13T12:10:35.352" v="1846" actId="478"/>
        <pc:sldMkLst>
          <pc:docMk/>
          <pc:sldMk cId="3410242700" sldId="349"/>
        </pc:sldMkLst>
        <pc:spChg chg="del">
          <ac:chgData name="Sandro Kalbermatten" userId="ef4a8ce4-82d3-4da8-9a7f-5e4e2e296bc9" providerId="ADAL" clId="{72FE6423-3C14-4958-B82F-038CEB18C888}" dt="2023-12-13T12:10:35.352" v="1846" actId="478"/>
          <ac:spMkLst>
            <pc:docMk/>
            <pc:sldMk cId="3410242700" sldId="349"/>
            <ac:spMk id="58370" creationId="{00000000-0000-0000-0000-000000000000}"/>
          </ac:spMkLst>
        </pc:spChg>
      </pc:sldChg>
      <pc:sldChg chg="delSp del">
        <pc:chgData name="Sandro Kalbermatten" userId="ef4a8ce4-82d3-4da8-9a7f-5e4e2e296bc9" providerId="ADAL" clId="{72FE6423-3C14-4958-B82F-038CEB18C888}" dt="2023-12-13T12:10:40.008" v="1848" actId="478"/>
        <pc:sldMkLst>
          <pc:docMk/>
          <pc:sldMk cId="2318252770" sldId="352"/>
        </pc:sldMkLst>
        <pc:spChg chg="del">
          <ac:chgData name="Sandro Kalbermatten" userId="ef4a8ce4-82d3-4da8-9a7f-5e4e2e296bc9" providerId="ADAL" clId="{72FE6423-3C14-4958-B82F-038CEB18C888}" dt="2023-12-13T12:10:40.008" v="1848" actId="478"/>
          <ac:spMkLst>
            <pc:docMk/>
            <pc:sldMk cId="2318252770" sldId="352"/>
            <ac:spMk id="58370" creationId="{00000000-0000-0000-0000-000000000000}"/>
          </ac:spMkLst>
        </pc:spChg>
      </pc:sldChg>
      <pc:sldChg chg="delSp del">
        <pc:chgData name="Sandro Kalbermatten" userId="ef4a8ce4-82d3-4da8-9a7f-5e4e2e296bc9" providerId="ADAL" clId="{72FE6423-3C14-4958-B82F-038CEB18C888}" dt="2023-12-13T12:10:27.416" v="1842" actId="478"/>
        <pc:sldMkLst>
          <pc:docMk/>
          <pc:sldMk cId="1497219802" sldId="355"/>
        </pc:sldMkLst>
        <pc:spChg chg="del">
          <ac:chgData name="Sandro Kalbermatten" userId="ef4a8ce4-82d3-4da8-9a7f-5e4e2e296bc9" providerId="ADAL" clId="{72FE6423-3C14-4958-B82F-038CEB18C888}" dt="2023-12-13T12:10:27.416" v="1842" actId="478"/>
          <ac:spMkLst>
            <pc:docMk/>
            <pc:sldMk cId="1497219802" sldId="355"/>
            <ac:spMk id="58370" creationId="{00000000-0000-0000-0000-000000000000}"/>
          </ac:spMkLst>
        </pc:spChg>
      </pc:sldChg>
      <pc:sldChg chg="delSp del">
        <pc:chgData name="Sandro Kalbermatten" userId="ef4a8ce4-82d3-4da8-9a7f-5e4e2e296bc9" providerId="ADAL" clId="{72FE6423-3C14-4958-B82F-038CEB18C888}" dt="2023-12-13T12:10:09.584" v="1837" actId="478"/>
        <pc:sldMkLst>
          <pc:docMk/>
          <pc:sldMk cId="3662421774" sldId="356"/>
        </pc:sldMkLst>
        <pc:spChg chg="del">
          <ac:chgData name="Sandro Kalbermatten" userId="ef4a8ce4-82d3-4da8-9a7f-5e4e2e296bc9" providerId="ADAL" clId="{72FE6423-3C14-4958-B82F-038CEB18C888}" dt="2023-12-13T12:10:09.584" v="1837" actId="478"/>
          <ac:spMkLst>
            <pc:docMk/>
            <pc:sldMk cId="3662421774" sldId="356"/>
            <ac:spMk id="58370" creationId="{00000000-0000-0000-0000-000000000000}"/>
          </ac:spMkLst>
        </pc:spChg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3720881747" sldId="357"/>
        </pc:sldMkLst>
      </pc:sldChg>
      <pc:sldChg chg="delSp modSp del mod">
        <pc:chgData name="Sandro Kalbermatten" userId="ef4a8ce4-82d3-4da8-9a7f-5e4e2e296bc9" providerId="ADAL" clId="{72FE6423-3C14-4958-B82F-038CEB18C888}" dt="2023-12-13T12:10:37.288" v="1847" actId="478"/>
        <pc:sldMkLst>
          <pc:docMk/>
          <pc:sldMk cId="3024878578" sldId="359"/>
        </pc:sldMkLst>
        <pc:spChg chg="del mod">
          <ac:chgData name="Sandro Kalbermatten" userId="ef4a8ce4-82d3-4da8-9a7f-5e4e2e296bc9" providerId="ADAL" clId="{72FE6423-3C14-4958-B82F-038CEB18C888}" dt="2023-12-13T12:10:37.288" v="1847" actId="478"/>
          <ac:spMkLst>
            <pc:docMk/>
            <pc:sldMk cId="3024878578" sldId="359"/>
            <ac:spMk id="58370" creationId="{00000000-0000-0000-0000-000000000000}"/>
          </ac:spMkLst>
        </pc:spChg>
      </pc:sldChg>
      <pc:sldChg chg="delSp del">
        <pc:chgData name="Sandro Kalbermatten" userId="ef4a8ce4-82d3-4da8-9a7f-5e4e2e296bc9" providerId="ADAL" clId="{72FE6423-3C14-4958-B82F-038CEB18C888}" dt="2023-12-13T12:10:12.344" v="1838" actId="478"/>
        <pc:sldMkLst>
          <pc:docMk/>
          <pc:sldMk cId="1916517903" sldId="364"/>
        </pc:sldMkLst>
        <pc:spChg chg="del">
          <ac:chgData name="Sandro Kalbermatten" userId="ef4a8ce4-82d3-4da8-9a7f-5e4e2e296bc9" providerId="ADAL" clId="{72FE6423-3C14-4958-B82F-038CEB18C888}" dt="2023-12-13T12:10:12.344" v="1838" actId="478"/>
          <ac:spMkLst>
            <pc:docMk/>
            <pc:sldMk cId="1916517903" sldId="364"/>
            <ac:spMk id="58370" creationId="{00000000-0000-0000-0000-000000000000}"/>
          </ac:spMkLst>
        </pc:spChg>
      </pc:sldChg>
      <pc:sldChg chg="delSp del">
        <pc:chgData name="Sandro Kalbermatten" userId="ef4a8ce4-82d3-4da8-9a7f-5e4e2e296bc9" providerId="ADAL" clId="{72FE6423-3C14-4958-B82F-038CEB18C888}" dt="2023-12-13T12:10:19.561" v="1840" actId="478"/>
        <pc:sldMkLst>
          <pc:docMk/>
          <pc:sldMk cId="2003007569" sldId="365"/>
        </pc:sldMkLst>
        <pc:spChg chg="del">
          <ac:chgData name="Sandro Kalbermatten" userId="ef4a8ce4-82d3-4da8-9a7f-5e4e2e296bc9" providerId="ADAL" clId="{72FE6423-3C14-4958-B82F-038CEB18C888}" dt="2023-12-13T12:10:19.561" v="1840" actId="478"/>
          <ac:spMkLst>
            <pc:docMk/>
            <pc:sldMk cId="2003007569" sldId="365"/>
            <ac:spMk id="58370" creationId="{00000000-0000-0000-0000-000000000000}"/>
          </ac:spMkLst>
        </pc:spChg>
      </pc:sldChg>
      <pc:sldChg chg="delSp del">
        <pc:chgData name="Sandro Kalbermatten" userId="ef4a8ce4-82d3-4da8-9a7f-5e4e2e296bc9" providerId="ADAL" clId="{72FE6423-3C14-4958-B82F-038CEB18C888}" dt="2023-12-13T12:10:44.400" v="1849" actId="478"/>
        <pc:sldMkLst>
          <pc:docMk/>
          <pc:sldMk cId="1133671178" sldId="367"/>
        </pc:sldMkLst>
        <pc:spChg chg="del">
          <ac:chgData name="Sandro Kalbermatten" userId="ef4a8ce4-82d3-4da8-9a7f-5e4e2e296bc9" providerId="ADAL" clId="{72FE6423-3C14-4958-B82F-038CEB18C888}" dt="2023-12-13T12:10:44.400" v="1849" actId="478"/>
          <ac:spMkLst>
            <pc:docMk/>
            <pc:sldMk cId="1133671178" sldId="367"/>
            <ac:spMk id="58370" creationId="{00000000-0000-0000-0000-000000000000}"/>
          </ac:spMkLst>
        </pc:spChg>
      </pc:sldChg>
      <pc:sldChg chg="delSp del">
        <pc:chgData name="Sandro Kalbermatten" userId="ef4a8ce4-82d3-4da8-9a7f-5e4e2e296bc9" providerId="ADAL" clId="{72FE6423-3C14-4958-B82F-038CEB18C888}" dt="2023-12-13T12:10:33.575" v="1845" actId="478"/>
        <pc:sldMkLst>
          <pc:docMk/>
          <pc:sldMk cId="2574223870" sldId="369"/>
        </pc:sldMkLst>
        <pc:spChg chg="del">
          <ac:chgData name="Sandro Kalbermatten" userId="ef4a8ce4-82d3-4da8-9a7f-5e4e2e296bc9" providerId="ADAL" clId="{72FE6423-3C14-4958-B82F-038CEB18C888}" dt="2023-12-13T12:10:33.575" v="1845" actId="478"/>
          <ac:spMkLst>
            <pc:docMk/>
            <pc:sldMk cId="2574223870" sldId="369"/>
            <ac:spMk id="58370" creationId="{00000000-0000-0000-0000-000000000000}"/>
          </ac:spMkLst>
        </pc:spChg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230902531" sldId="370"/>
        </pc:sldMkLst>
      </pc:sldChg>
      <pc:sldChg chg="delSp del">
        <pc:chgData name="Sandro Kalbermatten" userId="ef4a8ce4-82d3-4da8-9a7f-5e4e2e296bc9" providerId="ADAL" clId="{72FE6423-3C14-4958-B82F-038CEB18C888}" dt="2023-12-13T12:10:31.608" v="1844" actId="478"/>
        <pc:sldMkLst>
          <pc:docMk/>
          <pc:sldMk cId="1429481089" sldId="371"/>
        </pc:sldMkLst>
        <pc:spChg chg="del">
          <ac:chgData name="Sandro Kalbermatten" userId="ef4a8ce4-82d3-4da8-9a7f-5e4e2e296bc9" providerId="ADAL" clId="{72FE6423-3C14-4958-B82F-038CEB18C888}" dt="2023-12-13T12:10:31.608" v="1844" actId="478"/>
          <ac:spMkLst>
            <pc:docMk/>
            <pc:sldMk cId="1429481089" sldId="371"/>
            <ac:spMk id="58370" creationId="{00000000-0000-0000-0000-000000000000}"/>
          </ac:spMkLst>
        </pc:spChg>
      </pc:sldChg>
      <pc:sldChg chg="del">
        <pc:chgData name="Sandro Kalbermatten" userId="ef4a8ce4-82d3-4da8-9a7f-5e4e2e296bc9" providerId="ADAL" clId="{72FE6423-3C14-4958-B82F-038CEB18C888}" dt="2023-12-14T10:35:57.817" v="1850" actId="47"/>
        <pc:sldMkLst>
          <pc:docMk/>
          <pc:sldMk cId="3362706788" sldId="372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1777764653" sldId="396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423201461" sldId="443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1716828160" sldId="444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3631063034" sldId="445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2909594332" sldId="446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2108841396" sldId="448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2032780147" sldId="449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3177429653" sldId="450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3871276781" sldId="451"/>
        </pc:sldMkLst>
      </pc:sldChg>
      <pc:sldChg chg="del">
        <pc:chgData name="Sandro Kalbermatten" userId="ef4a8ce4-82d3-4da8-9a7f-5e4e2e296bc9" providerId="ADAL" clId="{72FE6423-3C14-4958-B82F-038CEB18C888}" dt="2023-12-14T13:42:48.398" v="1851" actId="47"/>
        <pc:sldMkLst>
          <pc:docMk/>
          <pc:sldMk cId="1502398121" sldId="452"/>
        </pc:sldMkLst>
      </pc:sldChg>
      <pc:sldMasterChg chg="del delSldLayout">
        <pc:chgData name="Sandro Kalbermatten" userId="ef4a8ce4-82d3-4da8-9a7f-5e4e2e296bc9" providerId="ADAL" clId="{72FE6423-3C14-4958-B82F-038CEB18C888}" dt="2023-12-13T12:08:24.114" v="1835" actId="47"/>
        <pc:sldMasterMkLst>
          <pc:docMk/>
          <pc:sldMasterMk cId="1050049776" sldId="2147483684"/>
        </pc:sldMasterMkLst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1465385389" sldId="2147483685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4000538561" sldId="2147483686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2373490693" sldId="2147483687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1922071085" sldId="2147483688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3048644003" sldId="2147483689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1849698187" sldId="2147483690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3635990398" sldId="2147483691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2635005005" sldId="2147483692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1928107097" sldId="2147483693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2739525419" sldId="2147483694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3053293882" sldId="2147483695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1327778500" sldId="2147483696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1531168991" sldId="2147483697"/>
          </pc:sldLayoutMkLst>
        </pc:sldLayoutChg>
        <pc:sldLayoutChg chg="del">
          <pc:chgData name="Sandro Kalbermatten" userId="ef4a8ce4-82d3-4da8-9a7f-5e4e2e296bc9" providerId="ADAL" clId="{72FE6423-3C14-4958-B82F-038CEB18C888}" dt="2023-12-13T12:08:24.114" v="1835" actId="47"/>
          <pc:sldLayoutMkLst>
            <pc:docMk/>
            <pc:sldMasterMk cId="1050049776" sldId="2147483684"/>
            <pc:sldLayoutMk cId="2806079899" sldId="2147483698"/>
          </pc:sldLayoutMkLst>
        </pc:sldLayoutChg>
      </pc:sldMasterChg>
      <pc:sldMasterChg chg="del delSldLayout">
        <pc:chgData name="Sandro Kalbermatten" userId="ef4a8ce4-82d3-4da8-9a7f-5e4e2e296bc9" providerId="ADAL" clId="{72FE6423-3C14-4958-B82F-038CEB18C888}" dt="2023-12-14T13:42:48.398" v="1851" actId="47"/>
        <pc:sldMasterMkLst>
          <pc:docMk/>
          <pc:sldMasterMk cId="1304666176" sldId="2147483699"/>
        </pc:sldMasterMkLst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2534040725" sldId="2147483700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3058075011" sldId="2147483701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1338233054" sldId="2147483702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3237766360" sldId="2147483703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177972175" sldId="2147483704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286353486" sldId="2147483705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629442805" sldId="2147483706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2580429468" sldId="2147483707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4150440514" sldId="2147483708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250295148" sldId="2147483709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1358546204" sldId="2147483710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2811295437" sldId="2147483711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2809973400" sldId="2147483712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465483422" sldId="2147483713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3486200057" sldId="2147483714"/>
          </pc:sldLayoutMkLst>
        </pc:sldLayoutChg>
        <pc:sldLayoutChg chg="del">
          <pc:chgData name="Sandro Kalbermatten" userId="ef4a8ce4-82d3-4da8-9a7f-5e4e2e296bc9" providerId="ADAL" clId="{72FE6423-3C14-4958-B82F-038CEB18C888}" dt="2023-12-14T13:42:48.398" v="1851" actId="47"/>
          <pc:sldLayoutMkLst>
            <pc:docMk/>
            <pc:sldMasterMk cId="1304666176" sldId="2147483699"/>
            <pc:sldLayoutMk cId="300991085" sldId="2147483715"/>
          </pc:sldLayoutMkLst>
        </pc:sldLayoutChg>
      </pc:sldMasterChg>
    </pc:docChg>
  </pc:docChgLst>
  <pc:docChgLst>
    <pc:chgData name="Gemeinde Saas-Grund" userId="b4c85748-ca25-4eb3-b188-c8f2f23e6f77" providerId="ADAL" clId="{1DADBAF1-5A64-48B6-B94C-B81CCF5743A4}"/>
    <pc:docChg chg="delSld modSld delMainMaster">
      <pc:chgData name="Gemeinde Saas-Grund" userId="b4c85748-ca25-4eb3-b188-c8f2f23e6f77" providerId="ADAL" clId="{1DADBAF1-5A64-48B6-B94C-B81CCF5743A4}" dt="2023-12-14T18:29:41.438" v="2" actId="47"/>
      <pc:docMkLst>
        <pc:docMk/>
      </pc:docMkLst>
      <pc:sldChg chg="modSp mod">
        <pc:chgData name="Gemeinde Saas-Grund" userId="b4c85748-ca25-4eb3-b188-c8f2f23e6f77" providerId="ADAL" clId="{1DADBAF1-5A64-48B6-B94C-B81CCF5743A4}" dt="2023-12-14T18:08:19.654" v="1" actId="20577"/>
        <pc:sldMkLst>
          <pc:docMk/>
          <pc:sldMk cId="144467954" sldId="256"/>
        </pc:sldMkLst>
        <pc:spChg chg="mod">
          <ac:chgData name="Gemeinde Saas-Grund" userId="b4c85748-ca25-4eb3-b188-c8f2f23e6f77" providerId="ADAL" clId="{1DADBAF1-5A64-48B6-B94C-B81CCF5743A4}" dt="2023-12-14T18:08:19.654" v="1" actId="20577"/>
          <ac:spMkLst>
            <pc:docMk/>
            <pc:sldMk cId="144467954" sldId="256"/>
            <ac:spMk id="3" creationId="{E721C5DF-2706-4040-B728-573858182950}"/>
          </ac:spMkLst>
        </pc:spChg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4188684510" sldId="314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3720881747" sldId="357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230902531" sldId="370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3362706788" sldId="372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1777764653" sldId="396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423201461" sldId="443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1716828160" sldId="444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3631063034" sldId="445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2909594332" sldId="446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2108841396" sldId="448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2032780147" sldId="449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3871276781" sldId="451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1502398121" sldId="452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1591671181" sldId="453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1888803909" sldId="454"/>
        </pc:sldMkLst>
      </pc:sldChg>
      <pc:sldChg chg="del">
        <pc:chgData name="Gemeinde Saas-Grund" userId="b4c85748-ca25-4eb3-b188-c8f2f23e6f77" providerId="ADAL" clId="{1DADBAF1-5A64-48B6-B94C-B81CCF5743A4}" dt="2023-12-14T18:29:41.438" v="2" actId="47"/>
        <pc:sldMkLst>
          <pc:docMk/>
          <pc:sldMk cId="3177429653" sldId="455"/>
        </pc:sldMkLst>
      </pc:sldChg>
      <pc:sldMasterChg chg="del delSldLayout">
        <pc:chgData name="Gemeinde Saas-Grund" userId="b4c85748-ca25-4eb3-b188-c8f2f23e6f77" providerId="ADAL" clId="{1DADBAF1-5A64-48B6-B94C-B81CCF5743A4}" dt="2023-12-14T18:29:41.438" v="2" actId="47"/>
        <pc:sldMasterMkLst>
          <pc:docMk/>
          <pc:sldMasterMk cId="609377192" sldId="2147483699"/>
        </pc:sldMasterMkLst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2417566233" sldId="2147483700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3144257583" sldId="2147483701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4046535953" sldId="2147483702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1880990722" sldId="2147483703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3304299818" sldId="2147483704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2164332588" sldId="2147483705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1831066563" sldId="2147483706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945311288" sldId="2147483707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4108944588" sldId="2147483708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3407329127" sldId="2147483709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3674198828" sldId="2147483710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281193891" sldId="2147483711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92761928" sldId="2147483712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1678555047" sldId="2147483713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3378161733" sldId="2147483714"/>
          </pc:sldLayoutMkLst>
        </pc:sldLayoutChg>
        <pc:sldLayoutChg chg="del">
          <pc:chgData name="Gemeinde Saas-Grund" userId="b4c85748-ca25-4eb3-b188-c8f2f23e6f77" providerId="ADAL" clId="{1DADBAF1-5A64-48B6-B94C-B81CCF5743A4}" dt="2023-12-14T18:29:41.438" v="2" actId="47"/>
          <pc:sldLayoutMkLst>
            <pc:docMk/>
            <pc:sldMasterMk cId="609377192" sldId="2147483699"/>
            <pc:sldLayoutMk cId="3229549328" sldId="2147483715"/>
          </pc:sldLayoutMkLst>
        </pc:sldLayoutChg>
      </pc:sldMasterChg>
    </pc:docChg>
  </pc:docChgLst>
  <pc:docChgLst>
    <pc:chgData name="Sandro Kalbermatten" userId="ef4a8ce4-82d3-4da8-9a7f-5e4e2e296bc9" providerId="ADAL" clId="{1E24555D-A4CF-451F-80C6-5F72847CCDE3}"/>
    <pc:docChg chg="custSel modSld">
      <pc:chgData name="Sandro Kalbermatten" userId="ef4a8ce4-82d3-4da8-9a7f-5e4e2e296bc9" providerId="ADAL" clId="{1E24555D-A4CF-451F-80C6-5F72847CCDE3}" dt="2023-03-30T08:02:10.079" v="17" actId="207"/>
      <pc:docMkLst>
        <pc:docMk/>
      </pc:docMkLst>
      <pc:sldChg chg="modSp mod">
        <pc:chgData name="Sandro Kalbermatten" userId="ef4a8ce4-82d3-4da8-9a7f-5e4e2e296bc9" providerId="ADAL" clId="{1E24555D-A4CF-451F-80C6-5F72847CCDE3}" dt="2023-03-30T07:53:41.593" v="14" actId="27636"/>
        <pc:sldMkLst>
          <pc:docMk/>
          <pc:sldMk cId="144467954" sldId="256"/>
        </pc:sldMkLst>
        <pc:spChg chg="mod">
          <ac:chgData name="Sandro Kalbermatten" userId="ef4a8ce4-82d3-4da8-9a7f-5e4e2e296bc9" providerId="ADAL" clId="{1E24555D-A4CF-451F-80C6-5F72847CCDE3}" dt="2023-03-30T07:53:41.551" v="13"/>
          <ac:spMkLst>
            <pc:docMk/>
            <pc:sldMk cId="144467954" sldId="256"/>
            <ac:spMk id="2" creationId="{4BBCA1F5-32F6-45B8-9461-8EA8CE83BFEA}"/>
          </ac:spMkLst>
        </pc:spChg>
        <pc:spChg chg="mod">
          <ac:chgData name="Sandro Kalbermatten" userId="ef4a8ce4-82d3-4da8-9a7f-5e4e2e296bc9" providerId="ADAL" clId="{1E24555D-A4CF-451F-80C6-5F72847CCDE3}" dt="2023-03-30T07:53:41.593" v="14" actId="27636"/>
          <ac:spMkLst>
            <pc:docMk/>
            <pc:sldMk cId="144467954" sldId="256"/>
            <ac:spMk id="3" creationId="{E721C5DF-2706-4040-B728-573858182950}"/>
          </ac:spMkLst>
        </pc:sp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125402164" sldId="266"/>
        </pc:sldMkLst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25402164" sldId="266"/>
            <ac:spMk id="20" creationId="{8FC9BE17-9A7B-462D-AE50-3D8777387304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25402164" sldId="266"/>
            <ac:spMk id="21" creationId="{3EBE8569-6AEC-4B8C-8D53-2DE337CDBA65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25402164" sldId="266"/>
            <ac:spMk id="22" creationId="{55D4142C-5077-457F-A6AD-3FECFDB39685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25402164" sldId="266"/>
            <ac:spMk id="23" creationId="{7A5F0580-5EE9-419F-96EE-B6529EF6E7D0}"/>
          </ac:spMkLst>
        </pc:sp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1241905614" sldId="267"/>
        </pc:sldMkLst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241905614" sldId="267"/>
            <ac:spMk id="16" creationId="{4D4677D2-D5AC-4CF9-9EED-2B89D0A1C212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241905614" sldId="267"/>
            <ac:spMk id="18" creationId="{AF695F69-7001-421E-98A8-E74156934A51}"/>
          </ac:spMkLst>
        </pc:spChg>
      </pc:sldChg>
      <pc:sldChg chg="modSp">
        <pc:chgData name="Sandro Kalbermatten" userId="ef4a8ce4-82d3-4da8-9a7f-5e4e2e296bc9" providerId="ADAL" clId="{1E24555D-A4CF-451F-80C6-5F72847CCDE3}" dt="2023-03-30T07:53:41.551" v="13"/>
        <pc:sldMkLst>
          <pc:docMk/>
          <pc:sldMk cId="575712858" sldId="268"/>
        </pc:sldMkLst>
        <pc:spChg chg="mod">
          <ac:chgData name="Sandro Kalbermatten" userId="ef4a8ce4-82d3-4da8-9a7f-5e4e2e296bc9" providerId="ADAL" clId="{1E24555D-A4CF-451F-80C6-5F72847CCDE3}" dt="2023-03-30T07:53:41.551" v="13"/>
          <ac:spMkLst>
            <pc:docMk/>
            <pc:sldMk cId="575712858" sldId="268"/>
            <ac:spMk id="2" creationId="{4BBCA1F5-32F6-45B8-9461-8EA8CE83BFEA}"/>
          </ac:spMkLst>
        </pc:spChg>
        <pc:spChg chg="mod">
          <ac:chgData name="Sandro Kalbermatten" userId="ef4a8ce4-82d3-4da8-9a7f-5e4e2e296bc9" providerId="ADAL" clId="{1E24555D-A4CF-451F-80C6-5F72847CCDE3}" dt="2023-03-30T07:53:41.551" v="13"/>
          <ac:spMkLst>
            <pc:docMk/>
            <pc:sldMk cId="575712858" sldId="268"/>
            <ac:spMk id="3" creationId="{E721C5DF-2706-4040-B728-573858182950}"/>
          </ac:spMkLst>
        </pc:sp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3175298784" sldId="270"/>
        </pc:sldMkLst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3175298784" sldId="270"/>
            <ac:spMk id="29" creationId="{A8908DB7-C3A6-4FCB-9820-CEE02B398C4A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3175298784" sldId="270"/>
            <ac:spMk id="30" creationId="{535742DD-1B16-4E9D-B715-0D74B4574A68}"/>
          </ac:spMkLst>
        </pc:sp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2973514956" sldId="277"/>
        </pc:sldMkLst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2973514956" sldId="277"/>
            <ac:spMk id="10" creationId="{E91DC736-0EF8-4F87-9146-EBF1D2EE4D3D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2973514956" sldId="277"/>
            <ac:spMk id="12" creationId="{097CD68E-23E3-4007-8847-CD0944C4F7BE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2973514956" sldId="277"/>
            <ac:spMk id="14" creationId="{AF2F604E-43BE-4DC3-B983-E071523364F8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2973514956" sldId="277"/>
            <ac:spMk id="16" creationId="{08C9B587-E65E-4B52-B37C-ABEBB6E87928}"/>
          </ac:spMkLst>
        </pc:sp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1127501275" sldId="315"/>
        </pc:sldMkLst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127501275" sldId="315"/>
            <ac:spMk id="10" creationId="{E91DC736-0EF8-4F87-9146-EBF1D2EE4D3D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127501275" sldId="315"/>
            <ac:spMk id="12" creationId="{097CD68E-23E3-4007-8847-CD0944C4F7BE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127501275" sldId="315"/>
            <ac:spMk id="14" creationId="{AF2F604E-43BE-4DC3-B983-E071523364F8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127501275" sldId="315"/>
            <ac:spMk id="16" creationId="{08C9B587-E65E-4B52-B37C-ABEBB6E87928}"/>
          </ac:spMkLst>
        </pc:sp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1096551282" sldId="316"/>
        </pc:sldMkLst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096551282" sldId="316"/>
            <ac:spMk id="19" creationId="{95B1FC96-0749-41C9-BAED-E089E77149FA}"/>
          </ac:spMkLst>
        </pc:spChg>
        <pc:spChg chg="del">
          <ac:chgData name="Sandro Kalbermatten" userId="ef4a8ce4-82d3-4da8-9a7f-5e4e2e296bc9" providerId="ADAL" clId="{1E24555D-A4CF-451F-80C6-5F72847CCDE3}" dt="2023-03-30T07:53:38.921" v="11"/>
          <ac:spMkLst>
            <pc:docMk/>
            <pc:sldMk cId="1096551282" sldId="316"/>
            <ac:spMk id="21" creationId="{63C1A86C-B1A8-4AEC-B001-595C91716E77}"/>
          </ac:spMkLst>
        </pc:sp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2404385952" sldId="317"/>
        </pc:sldMkLst>
        <pc:cxnChg chg="del">
          <ac:chgData name="Sandro Kalbermatten" userId="ef4a8ce4-82d3-4da8-9a7f-5e4e2e296bc9" providerId="ADAL" clId="{1E24555D-A4CF-451F-80C6-5F72847CCDE3}" dt="2023-03-30T07:53:38.921" v="11"/>
          <ac:cxnSpMkLst>
            <pc:docMk/>
            <pc:sldMk cId="2404385952" sldId="317"/>
            <ac:cxnSpMk id="14" creationId="{60188E89-AF78-40F6-B787-E9BD9C625686}"/>
          </ac:cxnSpMkLst>
        </pc:cxn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1725286324" sldId="318"/>
        </pc:sldMkLst>
        <pc:cxnChg chg="del">
          <ac:chgData name="Sandro Kalbermatten" userId="ef4a8ce4-82d3-4da8-9a7f-5e4e2e296bc9" providerId="ADAL" clId="{1E24555D-A4CF-451F-80C6-5F72847CCDE3}" dt="2023-03-30T07:53:38.921" v="11"/>
          <ac:cxnSpMkLst>
            <pc:docMk/>
            <pc:sldMk cId="1725286324" sldId="318"/>
            <ac:cxnSpMk id="14" creationId="{60188E89-AF78-40F6-B787-E9BD9C625686}"/>
          </ac:cxnSpMkLst>
        </pc:cxnChg>
      </pc:sldChg>
      <pc:sldChg chg="delSp delDesignElem">
        <pc:chgData name="Sandro Kalbermatten" userId="ef4a8ce4-82d3-4da8-9a7f-5e4e2e296bc9" providerId="ADAL" clId="{1E24555D-A4CF-451F-80C6-5F72847CCDE3}" dt="2023-03-30T07:53:38.921" v="11"/>
        <pc:sldMkLst>
          <pc:docMk/>
          <pc:sldMk cId="2729471090" sldId="319"/>
        </pc:sldMkLst>
        <pc:cxnChg chg="del">
          <ac:chgData name="Sandro Kalbermatten" userId="ef4a8ce4-82d3-4da8-9a7f-5e4e2e296bc9" providerId="ADAL" clId="{1E24555D-A4CF-451F-80C6-5F72847CCDE3}" dt="2023-03-30T07:53:38.921" v="11"/>
          <ac:cxnSpMkLst>
            <pc:docMk/>
            <pc:sldMk cId="2729471090" sldId="319"/>
            <ac:cxnSpMk id="14" creationId="{60188E89-AF78-40F6-B787-E9BD9C625686}"/>
          </ac:cxnSpMkLst>
        </pc:cxnChg>
      </pc:sldChg>
      <pc:sldChg chg="modSp mod">
        <pc:chgData name="Sandro Kalbermatten" userId="ef4a8ce4-82d3-4da8-9a7f-5e4e2e296bc9" providerId="ADAL" clId="{1E24555D-A4CF-451F-80C6-5F72847CCDE3}" dt="2023-03-30T07:53:41.810" v="15" actId="27636"/>
        <pc:sldMkLst>
          <pc:docMk/>
          <pc:sldMk cId="288352008" sldId="320"/>
        </pc:sldMkLst>
        <pc:spChg chg="mod">
          <ac:chgData name="Sandro Kalbermatten" userId="ef4a8ce4-82d3-4da8-9a7f-5e4e2e296bc9" providerId="ADAL" clId="{1E24555D-A4CF-451F-80C6-5F72847CCDE3}" dt="2023-03-30T07:53:41.810" v="15" actId="27636"/>
          <ac:spMkLst>
            <pc:docMk/>
            <pc:sldMk cId="288352008" sldId="320"/>
            <ac:spMk id="2" creationId="{17C53536-A59F-D3AC-6747-60EFC01AADB9}"/>
          </ac:spMkLst>
        </pc:spChg>
        <pc:spChg chg="mod">
          <ac:chgData name="Sandro Kalbermatten" userId="ef4a8ce4-82d3-4da8-9a7f-5e4e2e296bc9" providerId="ADAL" clId="{1E24555D-A4CF-451F-80C6-5F72847CCDE3}" dt="2023-03-30T07:53:41.551" v="13"/>
          <ac:spMkLst>
            <pc:docMk/>
            <pc:sldMk cId="288352008" sldId="320"/>
            <ac:spMk id="3" creationId="{0C0184C2-CC12-5E18-4617-6EB2B1611806}"/>
          </ac:spMkLst>
        </pc:spChg>
      </pc:sldChg>
      <pc:sldChg chg="modSp mod">
        <pc:chgData name="Sandro Kalbermatten" userId="ef4a8ce4-82d3-4da8-9a7f-5e4e2e296bc9" providerId="ADAL" clId="{1E24555D-A4CF-451F-80C6-5F72847CCDE3}" dt="2023-03-30T07:53:41.811" v="16" actId="27636"/>
        <pc:sldMkLst>
          <pc:docMk/>
          <pc:sldMk cId="2899202470" sldId="321"/>
        </pc:sldMkLst>
        <pc:spChg chg="mod">
          <ac:chgData name="Sandro Kalbermatten" userId="ef4a8ce4-82d3-4da8-9a7f-5e4e2e296bc9" providerId="ADAL" clId="{1E24555D-A4CF-451F-80C6-5F72847CCDE3}" dt="2023-03-30T07:53:41.551" v="13"/>
          <ac:spMkLst>
            <pc:docMk/>
            <pc:sldMk cId="2899202470" sldId="321"/>
            <ac:spMk id="3" creationId="{B1B1B013-3EBA-21D6-8460-6B7783F62906}"/>
          </ac:spMkLst>
        </pc:spChg>
        <pc:spChg chg="mod">
          <ac:chgData name="Sandro Kalbermatten" userId="ef4a8ce4-82d3-4da8-9a7f-5e4e2e296bc9" providerId="ADAL" clId="{1E24555D-A4CF-451F-80C6-5F72847CCDE3}" dt="2023-03-30T07:53:41.811" v="16" actId="27636"/>
          <ac:spMkLst>
            <pc:docMk/>
            <pc:sldMk cId="2899202470" sldId="321"/>
            <ac:spMk id="4" creationId="{6083D8F3-7334-2E4B-BD6A-762EDEBC6477}"/>
          </ac:spMkLst>
        </pc:spChg>
      </pc:sldChg>
      <pc:sldChg chg="modSp mod">
        <pc:chgData name="Sandro Kalbermatten" userId="ef4a8ce4-82d3-4da8-9a7f-5e4e2e296bc9" providerId="ADAL" clId="{1E24555D-A4CF-451F-80C6-5F72847CCDE3}" dt="2023-03-30T08:02:10.079" v="17" actId="207"/>
        <pc:sldMkLst>
          <pc:docMk/>
          <pc:sldMk cId="954280888" sldId="339"/>
        </pc:sldMkLst>
        <pc:graphicFrameChg chg="modGraphic">
          <ac:chgData name="Sandro Kalbermatten" userId="ef4a8ce4-82d3-4da8-9a7f-5e4e2e296bc9" providerId="ADAL" clId="{1E24555D-A4CF-451F-80C6-5F72847CCDE3}" dt="2023-03-30T08:02:10.079" v="17" actId="207"/>
          <ac:graphicFrameMkLst>
            <pc:docMk/>
            <pc:sldMk cId="954280888" sldId="339"/>
            <ac:graphicFrameMk id="6" creationId="{587B1B25-C1B9-D700-42E7-6F7DD5EEB6E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2C7C2-8D85-47DE-BA62-D38F93940CCA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4CA64-2B78-4FD2-BA66-62B94BC26AC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110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54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6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00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2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97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151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50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97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04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56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84"/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71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993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>
              <a:defRPr/>
            </a:pPr>
            <a:r>
              <a:rPr lang="de-DE" dirty="0"/>
              <a:t>Fläche</a:t>
            </a:r>
            <a:r>
              <a:rPr lang="de-DE" baseline="0" dirty="0"/>
              <a:t> entspricht rund 60 </a:t>
            </a:r>
            <a:r>
              <a:rPr lang="de-DE" baseline="0" dirty="0" err="1"/>
              <a:t>Fussballplätze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42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84"/>
            <a:r>
              <a:rPr lang="de-CH" dirty="0"/>
              <a:t>Panel sind stark entspiegelt -&gt; Blendschutz (Problem sollte nicht so gross sein)</a:t>
            </a:r>
          </a:p>
          <a:p>
            <a:endParaRPr lang="de-CH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259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4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93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629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566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A3F7B-66C5-4008-BACE-0AB65DBF180B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7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8400" y="1243013"/>
            <a:ext cx="4460875" cy="3346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CH" altLang="de-DE"/>
          </a:p>
        </p:txBody>
      </p:sp>
      <p:sp>
        <p:nvSpPr>
          <p:cNvPr id="2765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16660" indent="-275639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02555" indent="-22051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543577" indent="-220510">
              <a:defRPr sz="1300">
                <a:solidFill>
                  <a:schemeClr val="tx1"/>
                </a:solidFill>
                <a:latin typeface="Arial" charset="0"/>
              </a:defRPr>
            </a:lvl4pPr>
            <a:lvl5pPr marL="1984598" indent="-22051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425620" indent="-220510" defTabSz="660001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66642" indent="-220510" defTabSz="660001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307663" indent="-220510" defTabSz="660001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748685" indent="-220510" defTabSz="660001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6000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ACB41-CB1C-4980-BB7A-C689D8DFC35C}" type="slidenum">
              <a:rPr kumimoji="0" lang="de-CH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66000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CH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49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91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8400" y="1243013"/>
            <a:ext cx="4460875" cy="3346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79161" y="4776984"/>
            <a:ext cx="5439355" cy="39084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92" tIns="45695" rIns="91392" bIns="45695"/>
          <a:lstStyle/>
          <a:p>
            <a:pPr>
              <a:spcBef>
                <a:spcPct val="0"/>
              </a:spcBef>
            </a:pPr>
            <a:endParaRPr lang="de-CH" altLang="de-DE"/>
          </a:p>
        </p:txBody>
      </p:sp>
      <p:sp>
        <p:nvSpPr>
          <p:cNvPr id="95236" name="Foliennummernplatzhalter 3"/>
          <p:cNvSpPr txBox="1">
            <a:spLocks noGrp="1"/>
          </p:cNvSpPr>
          <p:nvPr/>
        </p:nvSpPr>
        <p:spPr bwMode="auto">
          <a:xfrm>
            <a:off x="3850093" y="9429230"/>
            <a:ext cx="2946065" cy="49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5" rIns="91392" bIns="45695" anchor="b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B19C3-1B3F-4618-BAE2-07969FA1ABC2}" type="slidenum">
              <a:rPr kumimoji="0" lang="de-CH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CH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32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8400" y="1243013"/>
            <a:ext cx="4460875" cy="3346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79161" y="4776984"/>
            <a:ext cx="5439355" cy="39084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92" tIns="45695" rIns="91392" bIns="45695"/>
          <a:lstStyle/>
          <a:p>
            <a:pPr>
              <a:spcBef>
                <a:spcPct val="0"/>
              </a:spcBef>
            </a:pPr>
            <a:endParaRPr lang="de-CH" altLang="de-DE"/>
          </a:p>
        </p:txBody>
      </p:sp>
      <p:sp>
        <p:nvSpPr>
          <p:cNvPr id="95236" name="Foliennummernplatzhalter 3"/>
          <p:cNvSpPr txBox="1">
            <a:spLocks noGrp="1"/>
          </p:cNvSpPr>
          <p:nvPr/>
        </p:nvSpPr>
        <p:spPr bwMode="auto">
          <a:xfrm>
            <a:off x="3850093" y="9429230"/>
            <a:ext cx="2946065" cy="49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5" rIns="91392" bIns="45695" anchor="b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B19C3-1B3F-4618-BAE2-07969FA1ABC2}" type="slidenum">
              <a:rPr kumimoji="0" lang="de-CH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CH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9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8400" y="1243013"/>
            <a:ext cx="4460875" cy="3346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79161" y="4776984"/>
            <a:ext cx="5439355" cy="39084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92" tIns="45695" rIns="91392" bIns="45695"/>
          <a:lstStyle/>
          <a:p>
            <a:pPr>
              <a:spcBef>
                <a:spcPct val="0"/>
              </a:spcBef>
            </a:pPr>
            <a:endParaRPr lang="de-CH" altLang="de-DE"/>
          </a:p>
        </p:txBody>
      </p:sp>
      <p:sp>
        <p:nvSpPr>
          <p:cNvPr id="95236" name="Foliennummernplatzhalter 3"/>
          <p:cNvSpPr txBox="1">
            <a:spLocks noGrp="1"/>
          </p:cNvSpPr>
          <p:nvPr/>
        </p:nvSpPr>
        <p:spPr bwMode="auto">
          <a:xfrm>
            <a:off x="3850093" y="9429230"/>
            <a:ext cx="2946065" cy="49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5" rIns="91392" bIns="45695" anchor="b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B19C3-1B3F-4618-BAE2-07969FA1ABC2}" type="slidenum">
              <a:rPr kumimoji="0" lang="de-CH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CH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6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12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6E83-480E-42A5-9ADE-C265844AE8F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9E9B80-A9D3-4C4B-8923-4EAAB4F81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1FF234-1409-4E7B-9410-E0A79DCCD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13C52E-0C37-465D-8B1A-73AFF2D4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10872-F866-405A-BD93-C12569B66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49A8F6-63E6-4BFA-9AD4-48A7ACC2F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3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A6A90-6504-4D0C-A3A4-7D5BBC6E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A1CB46-0199-43B3-B05C-44029929C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D0D5C0-0CEB-47FD-97D9-132ED999E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4C0A15-FF83-4324-A12D-BE33DF4F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36E7BC-D525-40C6-A28B-67AB91F5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250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0015563-3664-4C19-BCD1-F6BD513E5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553E95-948E-43BE-913A-7AE46FD83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70485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DCC20B-6C18-4C5F-BA41-2525D03A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3B4438-F396-4FCB-9EF7-82E51B9A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F6A2B5-72D8-4C4C-A467-60B042D0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9291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00" name="Rectangle 36"/>
          <p:cNvSpPr>
            <a:spLocks noGrp="1" noChangeArrowheads="1"/>
          </p:cNvSpPr>
          <p:nvPr>
            <p:ph type="ctrTitle" sz="quarter"/>
          </p:nvPr>
        </p:nvSpPr>
        <p:spPr>
          <a:xfrm>
            <a:off x="1064919" y="3429000"/>
            <a:ext cx="10363200" cy="2020888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41714" name="Rectangle 5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4918" y="5462588"/>
            <a:ext cx="7668919" cy="900112"/>
          </a:xfrm>
          <a:ln cmpd="tri"/>
        </p:spPr>
        <p:txBody>
          <a:bodyPr anchor="b"/>
          <a:lstStyle>
            <a:lvl1pPr marL="0" indent="0">
              <a:spcAft>
                <a:spcPct val="0"/>
              </a:spcAft>
              <a:buFontTx/>
              <a:buNone/>
              <a:defRPr sz="1600"/>
            </a:lvl1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245" y="4914180"/>
            <a:ext cx="2075365" cy="1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1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F0698-5A23-4928-8AB7-4813C96DFC34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253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4717D-ABCE-4958-968B-A2AECB304A7A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42101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4919" y="1438275"/>
            <a:ext cx="5151496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97038" y="1438275"/>
            <a:ext cx="5151496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C1833-834F-4DC0-94DF-38844329FD75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5359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88DF-11D2-4A0B-BA4F-8D7B34D0FCF8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027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5CD9A-5D68-470F-BDA9-E3E270A8D984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9323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E63BF-0593-437D-AB4E-9D7450BA2F49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9501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24712-F868-42CC-B438-C4D8DA73932C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6170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214AF-C432-4883-AB43-2BC7F7BC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5B265-047E-48B4-8A4D-218DD79FB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DCF200-CBB3-405D-B352-783DF767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964CBE-F178-4175-BECC-27D2CE1E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645ECB-EE47-4010-AA9D-17B21428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2917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68475-02A6-4E34-AE66-FBB5E4E1563A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881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88D47-0691-45EE-9FE9-F5BB9923E682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11929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27631" y="60325"/>
            <a:ext cx="2620903" cy="5695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4919" y="60325"/>
            <a:ext cx="7682089" cy="5695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53CC3-B939-4A1E-82CD-692783BF20B6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94592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4918" y="60325"/>
            <a:ext cx="8265349" cy="1079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4919" y="1438275"/>
            <a:ext cx="5151496" cy="431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97038" y="1438275"/>
            <a:ext cx="5151496" cy="431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6E8A7-419E-4188-B364-A9CE04F6D9A2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1057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4918" y="60325"/>
            <a:ext cx="8265349" cy="1079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064918" y="1438275"/>
            <a:ext cx="10483615" cy="4318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F8944-F019-423F-BF9A-BCB8DE37B491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78684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4918" y="60325"/>
            <a:ext cx="8265349" cy="1079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064918" y="1438275"/>
            <a:ext cx="10483615" cy="4318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12B494-5A51-490B-912F-CC702534191E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1940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eite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009" y="389973"/>
            <a:ext cx="10559999" cy="432000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816009" y="86825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16009" y="6337859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17045" y="1012116"/>
            <a:ext cx="10558967" cy="5179887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/>
            </a:lvl1pPr>
            <a:lvl2pPr marL="179970" indent="-179970">
              <a:spcBef>
                <a:spcPts val="602"/>
              </a:spcBef>
              <a:spcAft>
                <a:spcPts val="0"/>
              </a:spcAft>
              <a:defRPr/>
            </a:lvl2pPr>
            <a:lvl3pPr>
              <a:defRPr/>
            </a:lvl3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20.3.2019</a:t>
            </a:r>
            <a:endParaRPr lang="de-CH" dirty="0"/>
          </a:p>
        </p:txBody>
      </p:sp>
      <p:sp>
        <p:nvSpPr>
          <p:cNvPr id="17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Ortplanung Gemeinde Goms</a:t>
            </a:r>
            <a:endParaRPr lang="de-CH" dirty="0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68410" y="6533335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/>
              <a:t> |  172010</a:t>
            </a:r>
          </a:p>
        </p:txBody>
      </p:sp>
    </p:spTree>
    <p:extLst>
      <p:ext uri="{BB962C8B-B14F-4D97-AF65-F5344CB8AC3E}">
        <p14:creationId xmlns:p14="http://schemas.microsoft.com/office/powerpoint/2010/main" val="2263637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6006" y="1920001"/>
            <a:ext cx="8160000" cy="1824000"/>
          </a:xfrm>
        </p:spPr>
        <p:txBody>
          <a:bodyPr anchor="t">
            <a:noAutofit/>
          </a:bodyPr>
          <a:lstStyle>
            <a:lvl1pPr algn="l">
              <a:lnSpc>
                <a:spcPts val="4999"/>
              </a:lnSpc>
              <a:defRPr sz="5000" b="0">
                <a:solidFill>
                  <a:srgbClr val="AF283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6006" y="3839997"/>
            <a:ext cx="8160000" cy="816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400" b="0"/>
            </a:lvl1pPr>
            <a:lvl2pPr marL="257131" indent="0" algn="ctr">
              <a:buNone/>
              <a:defRPr sz="1200"/>
            </a:lvl2pPr>
            <a:lvl3pPr marL="514262" indent="0" algn="ctr">
              <a:buNone/>
              <a:defRPr sz="1000"/>
            </a:lvl3pPr>
            <a:lvl4pPr marL="771392" indent="0" algn="ctr">
              <a:buNone/>
              <a:defRPr sz="900"/>
            </a:lvl4pPr>
            <a:lvl5pPr marL="1028526" indent="0" algn="ctr">
              <a:buNone/>
              <a:defRPr sz="900"/>
            </a:lvl5pPr>
            <a:lvl6pPr marL="1285655" indent="0" algn="ctr">
              <a:buNone/>
              <a:defRPr sz="900"/>
            </a:lvl6pPr>
            <a:lvl7pPr marL="1542785" indent="0" algn="ctr">
              <a:buNone/>
              <a:defRPr sz="900"/>
            </a:lvl7pPr>
            <a:lvl8pPr marL="1799918" indent="0" algn="ctr">
              <a:buNone/>
              <a:defRPr sz="900"/>
            </a:lvl8pPr>
            <a:lvl9pPr marL="2057047" indent="0" algn="ctr">
              <a:buNone/>
              <a:defRPr sz="9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8003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und Zusatzin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6006" y="1056002"/>
            <a:ext cx="8160000" cy="576000"/>
          </a:xfrm>
        </p:spPr>
        <p:txBody>
          <a:bodyPr anchor="t">
            <a:noAutofit/>
          </a:bodyPr>
          <a:lstStyle>
            <a:lvl1pPr algn="l">
              <a:lnSpc>
                <a:spcPts val="2999"/>
              </a:lnSpc>
              <a:defRPr sz="3001" b="0">
                <a:solidFill>
                  <a:srgbClr val="AF283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6006" y="5760003"/>
            <a:ext cx="8160000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1999"/>
              </a:lnSpc>
              <a:buNone/>
              <a:defRPr sz="1400" b="0"/>
            </a:lvl1pPr>
            <a:lvl2pPr marL="257131" indent="0" algn="ctr">
              <a:buNone/>
              <a:defRPr sz="1200"/>
            </a:lvl2pPr>
            <a:lvl3pPr marL="514262" indent="0" algn="ctr">
              <a:buNone/>
              <a:defRPr sz="1000"/>
            </a:lvl3pPr>
            <a:lvl4pPr marL="771392" indent="0" algn="ctr">
              <a:buNone/>
              <a:defRPr sz="900"/>
            </a:lvl4pPr>
            <a:lvl5pPr marL="1028526" indent="0" algn="ctr">
              <a:buNone/>
              <a:defRPr sz="900"/>
            </a:lvl5pPr>
            <a:lvl6pPr marL="1285655" indent="0" algn="ctr">
              <a:buNone/>
              <a:defRPr sz="900"/>
            </a:lvl6pPr>
            <a:lvl7pPr marL="1542785" indent="0" algn="ctr">
              <a:buNone/>
              <a:defRPr sz="900"/>
            </a:lvl7pPr>
            <a:lvl8pPr marL="1799918" indent="0" algn="ctr">
              <a:buNone/>
              <a:defRPr sz="900"/>
            </a:lvl8pPr>
            <a:lvl9pPr marL="2057047" indent="0" algn="ctr">
              <a:buNone/>
              <a:defRPr sz="9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816009" y="1680001"/>
            <a:ext cx="10559999" cy="384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004" y="288012"/>
            <a:ext cx="1200001" cy="3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2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, ohne Zusatzin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6009" y="1056002"/>
            <a:ext cx="10559999" cy="576000"/>
          </a:xfrm>
        </p:spPr>
        <p:txBody>
          <a:bodyPr anchor="t">
            <a:noAutofit/>
          </a:bodyPr>
          <a:lstStyle>
            <a:lvl1pPr algn="l">
              <a:lnSpc>
                <a:spcPts val="2999"/>
              </a:lnSpc>
              <a:defRPr sz="3001" b="0">
                <a:solidFill>
                  <a:srgbClr val="AF283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816009" y="1680000"/>
            <a:ext cx="10559999" cy="4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004" y="288012"/>
            <a:ext cx="1200001" cy="3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1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7D9DD-25B8-485C-A25C-34836006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D592EC-F6C2-426A-B4E0-9F21D2EE6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729FA0-6615-4FE7-95A9-82980FB1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E85970-366E-44DE-AC07-7DDF230E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A13F45-C4B0-4D1C-837E-D716F640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6220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001" y="960000"/>
            <a:ext cx="7680000" cy="432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 userDrawn="1"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17033" y="1632001"/>
            <a:ext cx="7680000" cy="4560000"/>
          </a:xfrm>
        </p:spPr>
        <p:txBody>
          <a:bodyPr/>
          <a:lstStyle>
            <a:lvl1pPr marL="359938" indent="-359938" defTabSz="359938">
              <a:buFont typeface="+mj-lt"/>
              <a:buAutoNum type="arabicPeriod"/>
              <a:tabLst/>
              <a:defRPr/>
            </a:lvl1pPr>
            <a:lvl2pPr marL="359938" indent="0" defTabSz="359938">
              <a:spcAft>
                <a:spcPts val="602"/>
              </a:spcAft>
              <a:buFontTx/>
              <a:buNone/>
              <a:tabLst/>
              <a:defRPr baseline="0"/>
            </a:lvl2pPr>
            <a:lvl3pPr marL="359938" indent="0" defTabSz="359938">
              <a:spcAft>
                <a:spcPts val="602"/>
              </a:spcAft>
              <a:buFontTx/>
              <a:buNone/>
              <a:tabLst/>
              <a:defRPr/>
            </a:lvl3pPr>
            <a:lvl4pPr marL="359938" indent="0" defTabSz="359938">
              <a:lnSpc>
                <a:spcPts val="1999"/>
              </a:lnSpc>
              <a:spcAft>
                <a:spcPts val="602"/>
              </a:spcAft>
              <a:buFontTx/>
              <a:buNone/>
              <a:tabLst/>
              <a:defRPr/>
            </a:lvl4pPr>
            <a:lvl5pPr marL="359938" indent="0" defTabSz="359938">
              <a:spcAft>
                <a:spcPts val="602"/>
              </a:spcAft>
              <a:buFontTx/>
              <a:buNone/>
              <a:tabLst>
                <a:tab pos="0" algn="l"/>
              </a:tabLst>
              <a:defRPr/>
            </a:lvl5pPr>
            <a:lvl6pPr marL="359938" indent="0" defTabSz="359938">
              <a:lnSpc>
                <a:spcPts val="1999"/>
              </a:lnSpc>
              <a:spcBef>
                <a:spcPts val="0"/>
              </a:spcBef>
              <a:spcAft>
                <a:spcPts val="602"/>
              </a:spcAft>
              <a:buFontTx/>
              <a:buNone/>
              <a:defRPr sz="1400"/>
            </a:lvl6pPr>
            <a:lvl7pPr marL="359938" indent="0" defTabSz="359938">
              <a:lnSpc>
                <a:spcPts val="1999"/>
              </a:lnSpc>
              <a:spcBef>
                <a:spcPts val="0"/>
              </a:spcBef>
              <a:spcAft>
                <a:spcPts val="602"/>
              </a:spcAft>
              <a:buFontTx/>
              <a:buNone/>
              <a:defRPr sz="1400"/>
            </a:lvl7pPr>
            <a:lvl8pPr marL="359938" indent="0" defTabSz="359938">
              <a:lnSpc>
                <a:spcPts val="1999"/>
              </a:lnSpc>
              <a:spcBef>
                <a:spcPts val="0"/>
              </a:spcBef>
              <a:spcAft>
                <a:spcPts val="602"/>
              </a:spcAft>
              <a:buFontTx/>
              <a:buNone/>
              <a:tabLst>
                <a:tab pos="0" algn="l"/>
              </a:tabLst>
              <a:defRPr sz="1400"/>
            </a:lvl8pPr>
            <a:lvl9pPr marL="359938" indent="0" defTabSz="359938">
              <a:lnSpc>
                <a:spcPts val="1999"/>
              </a:lnSpc>
              <a:spcBef>
                <a:spcPts val="0"/>
              </a:spcBef>
              <a:spcAft>
                <a:spcPts val="602"/>
              </a:spcAft>
              <a:buFontTx/>
              <a:buNone/>
              <a:defRPr sz="1400"/>
            </a:lvl9pPr>
          </a:lstStyle>
          <a:p>
            <a:pPr lvl="0"/>
            <a:r>
              <a:rPr lang="de-DE" dirty="0"/>
              <a:t>Formatvorlagen des Textmasters bearbeiten 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02371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6006" y="1632002"/>
            <a:ext cx="8160000" cy="576000"/>
          </a:xfrm>
        </p:spPr>
        <p:txBody>
          <a:bodyPr anchor="t">
            <a:noAutofit/>
          </a:bodyPr>
          <a:lstStyle>
            <a:lvl1pPr algn="l">
              <a:lnSpc>
                <a:spcPts val="2999"/>
              </a:lnSpc>
              <a:defRPr sz="3001" b="0">
                <a:solidFill>
                  <a:srgbClr val="AF283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 userDrawn="1"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3085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eite 1-spaltig mit 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17036" y="1632001"/>
            <a:ext cx="8160000" cy="4560000"/>
          </a:xfrm>
        </p:spPr>
        <p:txBody>
          <a:bodyPr/>
          <a:lstStyle>
            <a:lvl1pPr marL="179970" indent="-179970">
              <a:spcAft>
                <a:spcPts val="0"/>
              </a:spcAft>
              <a:buFontTx/>
              <a:buNone/>
              <a:defRPr/>
            </a:lvl1pPr>
            <a:lvl2pPr marL="179970" indent="-179970">
              <a:spcBef>
                <a:spcPts val="602"/>
              </a:spcBef>
              <a:spcAft>
                <a:spcPts val="0"/>
              </a:spcAft>
              <a:defRPr/>
            </a:lvl2pPr>
            <a:lvl3pPr>
              <a:defRPr/>
            </a:lvl3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393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16009" y="960000"/>
            <a:ext cx="10559999" cy="432000"/>
          </a:xfrm>
        </p:spPr>
        <p:txBody>
          <a:bodyPr wrap="square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17038" y="1632001"/>
            <a:ext cx="4943999" cy="456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 b="0"/>
            </a:lvl1pPr>
            <a:lvl2pPr marL="143975" indent="-143975">
              <a:lnSpc>
                <a:spcPts val="1799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2pPr>
            <a:lvl3pPr marL="287952" indent="-143975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3pPr>
            <a:lvl4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4pPr>
            <a:lvl5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5pPr>
            <a:lvl6pPr marL="0" indent="0">
              <a:lnSpc>
                <a:spcPts val="1799"/>
              </a:lnSpc>
              <a:buFontTx/>
              <a:buNone/>
              <a:defRPr sz="1299"/>
            </a:lvl6pPr>
            <a:lvl7pPr marL="0" indent="0">
              <a:lnSpc>
                <a:spcPts val="1799"/>
              </a:lnSpc>
              <a:buFontTx/>
              <a:buNone/>
              <a:defRPr sz="1299"/>
            </a:lvl7pPr>
            <a:lvl8pPr marL="0" indent="0">
              <a:lnSpc>
                <a:spcPts val="1799"/>
              </a:lnSpc>
              <a:buFontTx/>
              <a:buNone/>
              <a:defRPr sz="1299"/>
            </a:lvl8pPr>
            <a:lvl9pPr marL="0" indent="0">
              <a:lnSpc>
                <a:spcPts val="1799"/>
              </a:lnSpc>
              <a:buFontTx/>
              <a:buNone/>
              <a:defRPr sz="1299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 userDrawn="1"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21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6432006" y="1632001"/>
            <a:ext cx="4943999" cy="456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 b="0"/>
            </a:lvl1pPr>
            <a:lvl2pPr marL="143975" marR="0" indent="-143975" algn="l" defTabSz="179970" rtl="0" eaLnBrk="1" fontAlgn="auto" latinLnBrk="0" hangingPunct="1">
              <a:lnSpc>
                <a:spcPts val="1799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lang="de-DE" sz="1299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52" marR="0" indent="-143975" algn="l" defTabSz="179970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lang="de-DE" sz="1299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952" marR="0" indent="-143975" algn="l" defTabSz="179970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lang="de-DE" sz="1299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52" marR="0" indent="-143975" algn="l" defTabSz="179970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lang="de-DE" sz="1299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ts val="1799"/>
              </a:lnSpc>
              <a:buFontTx/>
              <a:buNone/>
              <a:defRPr sz="1299"/>
            </a:lvl6pPr>
            <a:lvl7pPr marL="0" indent="0">
              <a:lnSpc>
                <a:spcPts val="1799"/>
              </a:lnSpc>
              <a:buFontTx/>
              <a:buNone/>
              <a:defRPr sz="1299"/>
            </a:lvl7pPr>
            <a:lvl8pPr marL="0" indent="0">
              <a:lnSpc>
                <a:spcPts val="1799"/>
              </a:lnSpc>
              <a:buFontTx/>
              <a:buNone/>
              <a:defRPr sz="1299"/>
            </a:lvl8pPr>
            <a:lvl9pPr marL="0" indent="0">
              <a:lnSpc>
                <a:spcPts val="1799"/>
              </a:lnSpc>
              <a:buFontTx/>
              <a:buNone/>
              <a:defRPr sz="1299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7835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816009" y="960002"/>
            <a:ext cx="10559999" cy="542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676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2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816009" y="1440002"/>
            <a:ext cx="10559999" cy="4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16009" y="960000"/>
            <a:ext cx="10559999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5944" y="0"/>
            <a:ext cx="212890" cy="13009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32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2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|  Nutzungsplanung der Gemeinde Naters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4956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,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6432006" y="1632002"/>
            <a:ext cx="4943999" cy="456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16009" y="960000"/>
            <a:ext cx="10559999" cy="432000"/>
          </a:xfrm>
        </p:spPr>
        <p:txBody>
          <a:bodyPr wrap="square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 userDrawn="1"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2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17038" y="1632001"/>
            <a:ext cx="4943999" cy="456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 b="0"/>
            </a:lvl1pPr>
            <a:lvl2pPr marL="143975" indent="-143975">
              <a:lnSpc>
                <a:spcPts val="1799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2pPr>
            <a:lvl3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3pPr>
            <a:lvl4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4pPr>
            <a:lvl5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5pPr>
            <a:lvl6pPr marL="0" indent="0">
              <a:lnSpc>
                <a:spcPts val="1799"/>
              </a:lnSpc>
              <a:buFontTx/>
              <a:buNone/>
              <a:defRPr sz="1299"/>
            </a:lvl6pPr>
            <a:lvl7pPr marL="0" indent="0">
              <a:lnSpc>
                <a:spcPts val="1799"/>
              </a:lnSpc>
              <a:buFontTx/>
              <a:buNone/>
              <a:defRPr sz="1299"/>
            </a:lvl7pPr>
            <a:lvl8pPr marL="0" indent="0">
              <a:lnSpc>
                <a:spcPts val="1799"/>
              </a:lnSpc>
              <a:buFontTx/>
              <a:buNone/>
              <a:defRPr sz="1299"/>
            </a:lvl8pPr>
            <a:lvl9pPr marL="0" indent="0">
              <a:lnSpc>
                <a:spcPts val="1799"/>
              </a:lnSpc>
              <a:buFontTx/>
              <a:buNone/>
              <a:defRPr sz="1299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6587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, Bildhöh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6432006" y="1632003"/>
            <a:ext cx="4943999" cy="228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16009" y="960000"/>
            <a:ext cx="10559999" cy="432000"/>
          </a:xfrm>
        </p:spPr>
        <p:txBody>
          <a:bodyPr wrap="square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 userDrawn="1"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2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17038" y="1632001"/>
            <a:ext cx="4943999" cy="456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 b="0"/>
            </a:lvl1pPr>
            <a:lvl2pPr marL="143975" indent="-143975">
              <a:lnSpc>
                <a:spcPts val="1799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2pPr>
            <a:lvl3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3pPr>
            <a:lvl4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4pPr>
            <a:lvl5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5pPr>
            <a:lvl6pPr marL="0" indent="0">
              <a:lnSpc>
                <a:spcPts val="1799"/>
              </a:lnSpc>
              <a:buFontTx/>
              <a:buNone/>
              <a:defRPr sz="1299"/>
            </a:lvl6pPr>
            <a:lvl7pPr marL="0" indent="0">
              <a:lnSpc>
                <a:spcPts val="1799"/>
              </a:lnSpc>
              <a:buFontTx/>
              <a:buNone/>
              <a:defRPr sz="1299"/>
            </a:lvl7pPr>
            <a:lvl8pPr marL="0" indent="0">
              <a:lnSpc>
                <a:spcPts val="1799"/>
              </a:lnSpc>
              <a:buFontTx/>
              <a:buNone/>
              <a:defRPr sz="1299"/>
            </a:lvl8pPr>
            <a:lvl9pPr marL="0" indent="0">
              <a:lnSpc>
                <a:spcPts val="1799"/>
              </a:lnSpc>
              <a:buFontTx/>
              <a:buNone/>
              <a:defRPr sz="1299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95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mit_Personenporträ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|  Nutzungsplanung der Gemeinde Naters</a:t>
            </a:r>
            <a:endParaRPr lang="de-CH" dirty="0"/>
          </a:p>
        </p:txBody>
      </p:sp>
      <p:sp>
        <p:nvSpPr>
          <p:cNvPr id="6" name="Bildplatzhalter 4"/>
          <p:cNvSpPr>
            <a:spLocks noGrp="1" noChangeAspect="1"/>
          </p:cNvSpPr>
          <p:nvPr>
            <p:ph type="pic" sz="quarter" idx="15"/>
          </p:nvPr>
        </p:nvSpPr>
        <p:spPr>
          <a:xfrm>
            <a:off x="6432005" y="1632002"/>
            <a:ext cx="3360000" cy="192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7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17038" y="3774323"/>
            <a:ext cx="4943999" cy="2443605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 b="0"/>
            </a:lvl1pPr>
            <a:lvl2pPr marL="143975" indent="-143975">
              <a:lnSpc>
                <a:spcPts val="1799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2pPr>
            <a:lvl3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3pPr>
            <a:lvl4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4pPr>
            <a:lvl5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5pPr>
            <a:lvl6pPr marL="0" indent="0">
              <a:lnSpc>
                <a:spcPts val="1799"/>
              </a:lnSpc>
              <a:buFontTx/>
              <a:buNone/>
              <a:defRPr sz="1299"/>
            </a:lvl6pPr>
            <a:lvl7pPr marL="0" indent="0">
              <a:lnSpc>
                <a:spcPts val="1799"/>
              </a:lnSpc>
              <a:buFontTx/>
              <a:buNone/>
              <a:defRPr sz="1299"/>
            </a:lvl7pPr>
            <a:lvl8pPr marL="0" indent="0">
              <a:lnSpc>
                <a:spcPts val="1799"/>
              </a:lnSpc>
              <a:buFontTx/>
              <a:buNone/>
              <a:defRPr sz="1299"/>
            </a:lvl8pPr>
            <a:lvl9pPr marL="0" indent="0">
              <a:lnSpc>
                <a:spcPts val="1799"/>
              </a:lnSpc>
              <a:buFontTx/>
              <a:buNone/>
              <a:defRPr sz="1299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Bildplatzhalter 4"/>
          <p:cNvSpPr>
            <a:spLocks noGrp="1" noChangeAspect="1"/>
          </p:cNvSpPr>
          <p:nvPr>
            <p:ph type="pic" sz="quarter" idx="16"/>
          </p:nvPr>
        </p:nvSpPr>
        <p:spPr>
          <a:xfrm>
            <a:off x="816007" y="1632002"/>
            <a:ext cx="3360000" cy="192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414589" y="3757168"/>
            <a:ext cx="4943999" cy="2460755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 b="0"/>
            </a:lvl1pPr>
            <a:lvl2pPr marL="143975" indent="-143975">
              <a:lnSpc>
                <a:spcPts val="1799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2pPr>
            <a:lvl3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3pPr>
            <a:lvl4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4pPr>
            <a:lvl5pPr marL="287952" indent="-143975">
              <a:lnSpc>
                <a:spcPts val="1799"/>
              </a:lnSpc>
              <a:spcAft>
                <a:spcPts val="0"/>
              </a:spcAft>
              <a:buFont typeface="Symbol" panose="05050102010706020507" pitchFamily="18" charset="2"/>
              <a:buChar char="-"/>
              <a:defRPr sz="1299"/>
            </a:lvl5pPr>
            <a:lvl6pPr marL="0" indent="0">
              <a:lnSpc>
                <a:spcPts val="1799"/>
              </a:lnSpc>
              <a:buFontTx/>
              <a:buNone/>
              <a:defRPr sz="1299"/>
            </a:lvl6pPr>
            <a:lvl7pPr marL="0" indent="0">
              <a:lnSpc>
                <a:spcPts val="1799"/>
              </a:lnSpc>
              <a:buFontTx/>
              <a:buNone/>
              <a:defRPr sz="1299"/>
            </a:lvl7pPr>
            <a:lvl8pPr marL="0" indent="0">
              <a:lnSpc>
                <a:spcPts val="1799"/>
              </a:lnSpc>
              <a:buFontTx/>
              <a:buNone/>
              <a:defRPr sz="1299"/>
            </a:lvl8pPr>
            <a:lvl9pPr marL="0" indent="0">
              <a:lnSpc>
                <a:spcPts val="1799"/>
              </a:lnSpc>
              <a:buFontTx/>
              <a:buNone/>
              <a:defRPr sz="1299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6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1420C-BC0E-420C-A80E-002A0D45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74C29B-9F66-402D-B9DD-34DACE413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33C1EF-5C72-45B3-AC82-5E57AA806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7B2449-018C-4FE9-9A56-C7CA95BF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0C62E4-2921-44C4-9AD6-A7845F83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7FDE2-EE07-4861-80DD-B8D26BF9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1095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17045" y="1631998"/>
            <a:ext cx="10558967" cy="384000"/>
          </a:xfrm>
        </p:spPr>
        <p:txBody>
          <a:bodyPr/>
          <a:lstStyle>
            <a:lvl1pPr marL="0" indent="0">
              <a:lnSpc>
                <a:spcPts val="1999"/>
              </a:lnSpc>
              <a:spcAft>
                <a:spcPts val="0"/>
              </a:spcAft>
              <a:buFontTx/>
              <a:buNone/>
              <a:defRPr sz="1400" b="0"/>
            </a:lvl1pPr>
            <a:lvl2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2pPr>
            <a:lvl3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3pPr>
            <a:lvl4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4pPr>
            <a:lvl5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5pPr>
          </a:lstStyle>
          <a:p>
            <a:pPr lvl="0"/>
            <a:r>
              <a:rPr lang="de-DE" dirty="0"/>
              <a:t>Diagrammtitel durch Klicken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009" y="960000"/>
            <a:ext cx="10559999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5" name="Diagrammplatzhalter 4"/>
          <p:cNvSpPr>
            <a:spLocks noGrp="1"/>
          </p:cNvSpPr>
          <p:nvPr>
            <p:ph type="chart" sz="quarter" idx="13"/>
          </p:nvPr>
        </p:nvSpPr>
        <p:spPr>
          <a:xfrm>
            <a:off x="2064006" y="2209561"/>
            <a:ext cx="8687999" cy="3984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1pPr>
          </a:lstStyle>
          <a:p>
            <a:r>
              <a:rPr lang="de-DE"/>
              <a:t>Diagramm durch Klicken auf Symbol hinzufügen</a:t>
            </a:r>
            <a:endParaRPr lang="de-CH" dirty="0"/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2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6047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/Illustration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815999" y="1632002"/>
            <a:ext cx="8160000" cy="4560000"/>
          </a:xfrm>
        </p:spPr>
        <p:txBody>
          <a:bodyPr/>
          <a:lstStyle>
            <a:lvl1pPr marL="0" indent="0">
              <a:lnSpc>
                <a:spcPts val="1799"/>
              </a:lnSpc>
              <a:spcAft>
                <a:spcPts val="0"/>
              </a:spcAft>
              <a:buFontTx/>
              <a:buNone/>
              <a:defRPr sz="1299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8" y="288015"/>
            <a:ext cx="719998" cy="216228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16009" y="960000"/>
            <a:ext cx="10559999" cy="432000"/>
          </a:xfrm>
        </p:spPr>
        <p:txBody>
          <a:bodyPr wrap="square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816009" y="1438277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 userDrawn="1"/>
        </p:nvCxnSpPr>
        <p:spPr>
          <a:xfrm>
            <a:off x="816009" y="6385272"/>
            <a:ext cx="105599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36000" y="6527999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© EBP 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2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  <p:sp>
        <p:nvSpPr>
          <p:cNvPr id="12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9312009" y="1632001"/>
            <a:ext cx="2063999" cy="4560000"/>
          </a:xfrm>
        </p:spPr>
        <p:txBody>
          <a:bodyPr/>
          <a:lstStyle>
            <a:lvl1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101" b="0"/>
            </a:lvl1pPr>
            <a:lvl2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101"/>
            </a:lvl2pPr>
            <a:lvl3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101"/>
            </a:lvl3pPr>
            <a:lvl4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101"/>
            </a:lvl4pPr>
            <a:lvl5pPr marL="0" indent="0">
              <a:lnSpc>
                <a:spcPts val="1400"/>
              </a:lnSpc>
              <a:spcAft>
                <a:spcPts val="0"/>
              </a:spcAft>
              <a:buFontTx/>
              <a:buNone/>
              <a:defRPr sz="1101"/>
            </a:lvl5pPr>
            <a:lvl6pPr marL="0" indent="0">
              <a:lnSpc>
                <a:spcPts val="1799"/>
              </a:lnSpc>
              <a:buFontTx/>
              <a:buNone/>
              <a:defRPr sz="1299"/>
            </a:lvl6pPr>
            <a:lvl7pPr marL="0" indent="0">
              <a:lnSpc>
                <a:spcPts val="1799"/>
              </a:lnSpc>
              <a:buFontTx/>
              <a:buNone/>
              <a:defRPr sz="1299"/>
            </a:lvl7pPr>
            <a:lvl8pPr marL="0" indent="0">
              <a:lnSpc>
                <a:spcPts val="1799"/>
              </a:lnSpc>
              <a:buFontTx/>
              <a:buNone/>
              <a:defRPr sz="1299"/>
            </a:lvl8pPr>
            <a:lvl9pPr marL="0" indent="0">
              <a:lnSpc>
                <a:spcPts val="1799"/>
              </a:lnSpc>
              <a:buFontTx/>
              <a:buNone/>
              <a:defRPr sz="1299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9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9E6CB-94B2-4EA1-A042-DF802EB9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5125"/>
            <a:ext cx="9831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3F8471-3145-410C-9A97-5DCBAA906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681163"/>
            <a:ext cx="4473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A1567E-CC84-4EFA-BF6F-3A45A904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0" y="2505075"/>
            <a:ext cx="4473575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BA6146-5FED-4D3C-8C97-8DF2E761A5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CCCAF4A-6A80-410D-9CE6-764104FEE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7765916-5727-4DBB-AE0C-20E5612C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CF95DA-DA9F-44E4-B6E0-C3C772C4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96379C8-ADEB-4C33-8845-6CA4F78E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75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417F2-0786-4440-945D-F0AF09C6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64B1F6-56DF-43BE-87CC-820EC8BF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5EEF88-8C42-46D0-8A78-EB1F3C39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B5E0B17-3B75-4FCE-9633-F78C4EC6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430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C855F0-D8C3-40FC-9434-07FA0B6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EEA9F1E-8A2C-4227-A61C-EF2D5136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ED2E88-99C3-4DA9-BD84-AA643365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212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DE2B5-E65F-4E46-B578-FE09227E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3248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B4B802-3CD9-4F7A-8FB7-D21189E8D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0FAD35-7F25-43A0-B2EB-551CC118D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2057400"/>
            <a:ext cx="32480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FA2BC8-8F84-4D18-8393-AB60E47C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AB2669-15F9-4011-8A61-F2D6B32A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DBFB92-87FF-4377-8E45-4D1D152D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447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F8732-58F0-4445-B509-86D1623C7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3248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30808A0-6B94-40E2-B478-BA3852351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EACFAA-393D-41BB-A3DD-2CD6369C9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2057400"/>
            <a:ext cx="32480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CB75BE-35B4-4F58-B661-CCA0A82B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7FC34-C6C7-4931-83DC-E0085196DB71}" type="datetimeFigureOut">
              <a:rPr lang="de-CH" smtClean="0"/>
              <a:t>14.12.2023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146A8C-A365-495C-809C-6AC2EBB6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ED8C90-3DF1-48C2-8893-7B1E7322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690F5-DA7C-4523-85E1-7098409B05E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613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hyperlink" Target="http://www.bsap.ch/index.php" TargetMode="Externa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4A39B0D-83E5-4296-BBCA-8B9AB70B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740" y="410633"/>
            <a:ext cx="10182796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35820D-D41F-479A-A980-3D1CB79C8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4740" y="1126067"/>
            <a:ext cx="10182796" cy="553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B45D9F-0F9A-4E45-8B07-22AE0438938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4" y="136525"/>
            <a:ext cx="1047272" cy="1296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15EC6F4-B906-446E-AC41-0DA3416661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1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4918" y="60325"/>
            <a:ext cx="82653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4918" y="1438275"/>
            <a:ext cx="1048361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24071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4919" y="6286501"/>
            <a:ext cx="1066801" cy="360363"/>
          </a:xfrm>
          <a:prstGeom prst="rect">
            <a:avLst/>
          </a:prstGeom>
          <a:noFill/>
          <a:ln w="9525" cmpd="tri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1872A4CE-FB04-4B2B-AF49-582F26711B16}" type="slidenum">
              <a:rPr lang="de-DE" altLang="de-DE"/>
              <a:pPr/>
              <a:t>‹Nr.›</a:t>
            </a:fld>
            <a:r>
              <a:rPr lang="de-DE" altLang="de-DE"/>
              <a:t>  </a:t>
            </a:r>
          </a:p>
        </p:txBody>
      </p:sp>
      <p:sp>
        <p:nvSpPr>
          <p:cNvPr id="1032" name="Fußzeilenplatzhalter 3"/>
          <p:cNvSpPr txBox="1">
            <a:spLocks noGrp="1"/>
          </p:cNvSpPr>
          <p:nvPr userDrawn="1"/>
        </p:nvSpPr>
        <p:spPr bwMode="auto">
          <a:xfrm>
            <a:off x="6096001" y="6286501"/>
            <a:ext cx="545441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800" dirty="0"/>
              <a:t> </a:t>
            </a:r>
            <a:r>
              <a:rPr lang="de-DE" altLang="de-DE" sz="800" dirty="0" err="1"/>
              <a:t>Burgerversammlung</a:t>
            </a:r>
            <a:r>
              <a:rPr lang="de-DE" altLang="de-DE" sz="800" dirty="0"/>
              <a:t> </a:t>
            </a:r>
            <a:r>
              <a:rPr lang="de-DE" altLang="de-DE" sz="800" dirty="0" err="1"/>
              <a:t>Saas</a:t>
            </a:r>
            <a:r>
              <a:rPr lang="de-DE" altLang="de-DE" sz="800" dirty="0"/>
              <a:t>-Grund</a:t>
            </a:r>
            <a:endParaRPr lang="de-DE" altLang="de-DE" sz="800" baseline="0" dirty="0"/>
          </a:p>
          <a:p>
            <a:pPr algn="r"/>
            <a:r>
              <a:rPr lang="de-DE" altLang="de-DE" sz="800" baseline="0" dirty="0"/>
              <a:t>14. Dezember 2023</a:t>
            </a:r>
            <a:endParaRPr lang="de-DE" altLang="de-DE" sz="800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094" y="60326"/>
            <a:ext cx="1361440" cy="9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dt="0"/>
  <p:txStyles>
    <p:titleStyle>
      <a:lvl1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105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9pPr>
    </p:titleStyle>
    <p:bodyStyle>
      <a:lvl1pPr marL="188913" indent="-188913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66738" indent="-187325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44563" indent="-187325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0325" indent="-195263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708150" indent="-187325" algn="l" rtl="0" eaLnBrk="0" fontAlgn="base" hangingPunct="0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165350" indent="-187325" algn="l" rtl="0" fontAlgn="base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622550" indent="-187325" algn="l" rtl="0" fontAlgn="base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079750" indent="-187325" algn="l" rtl="0" fontAlgn="base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536950" indent="-187325" algn="l" rtl="0" fontAlgn="base">
        <a:lnSpc>
          <a:spcPct val="105000"/>
        </a:lnSpc>
        <a:spcBef>
          <a:spcPct val="0"/>
        </a:spcBef>
        <a:spcAft>
          <a:spcPct val="300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16006" y="960000"/>
            <a:ext cx="8160000" cy="432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6007" y="6527999"/>
            <a:ext cx="624004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23.8.2017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46883" y="6534773"/>
            <a:ext cx="1440001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/>
              <a:t> |  </a:t>
            </a:r>
            <a:fld id="{54FEE654-469D-4C0D-A416-60478290496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9" name="Fußzeilenplatzhalter 28"/>
          <p:cNvSpPr>
            <a:spLocks noGrp="1"/>
          </p:cNvSpPr>
          <p:nvPr>
            <p:ph type="ftr" sz="quarter" idx="3"/>
          </p:nvPr>
        </p:nvSpPr>
        <p:spPr>
          <a:xfrm>
            <a:off x="1488005" y="6527999"/>
            <a:ext cx="4800000" cy="192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>
              <a:lnSpc>
                <a:spcPct val="100000"/>
              </a:lnSpc>
              <a:defRPr lang="de-CH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|  Nutzungsplanung der Gemeinde Naters</a:t>
            </a:r>
            <a:endParaRPr lang="de-CH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idx="1"/>
          </p:nvPr>
        </p:nvSpPr>
        <p:spPr>
          <a:xfrm>
            <a:off x="816006" y="1632002"/>
            <a:ext cx="8160000" cy="451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3" y="3"/>
            <a:ext cx="1122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www.bsap.ch/home/logoplanax.png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27" y="0"/>
            <a:ext cx="1265647" cy="949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3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hdr="0"/>
  <p:txStyles>
    <p:titleStyle>
      <a:lvl1pPr algn="l" defTabSz="514262" rtl="0" eaLnBrk="1" latinLnBrk="0" hangingPunct="1">
        <a:lnSpc>
          <a:spcPts val="2400"/>
        </a:lnSpc>
        <a:spcBef>
          <a:spcPts val="0"/>
        </a:spcBef>
        <a:spcAft>
          <a:spcPts val="0"/>
        </a:spcAft>
        <a:buNone/>
        <a:defRPr sz="2400" b="0" kern="1200">
          <a:solidFill>
            <a:srgbClr val="AF283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9970" marR="0" indent="-179970" algn="l" defTabSz="179970" rtl="0" eaLnBrk="1" fontAlgn="auto" latinLnBrk="0" hangingPunct="1">
        <a:lnSpc>
          <a:spcPts val="1999"/>
        </a:lnSpc>
        <a:spcBef>
          <a:spcPts val="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lang="de-DE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79970" marR="0" indent="-179970" algn="l" defTabSz="179970" rtl="0" eaLnBrk="1" fontAlgn="auto" latinLnBrk="0" hangingPunct="1">
        <a:lnSpc>
          <a:spcPts val="1999"/>
        </a:lnSpc>
        <a:spcBef>
          <a:spcPts val="602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lang="de-DE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59938" marR="0" indent="-179970" algn="l" defTabSz="179970" rtl="0" eaLnBrk="1" fontAlgn="auto" latinLnBrk="0" hangingPunct="1">
        <a:lnSpc>
          <a:spcPts val="1999"/>
        </a:lnSpc>
        <a:spcBef>
          <a:spcPts val="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lang="de-DE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359938" marR="0" indent="-179970" algn="l" defTabSz="179970" rtl="0" eaLnBrk="1" fontAlgn="auto" latinLnBrk="0" hangingPunct="1">
        <a:lnSpc>
          <a:spcPts val="1999"/>
        </a:lnSpc>
        <a:spcBef>
          <a:spcPts val="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lang="de-DE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359938" marR="0" indent="-179970" algn="l" defTabSz="179970" rtl="0" eaLnBrk="1" fontAlgn="auto" latinLnBrk="0" hangingPunct="1">
        <a:lnSpc>
          <a:spcPts val="1999"/>
        </a:lnSpc>
        <a:spcBef>
          <a:spcPts val="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lang="de-DE" sz="14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359938" indent="-179970" algn="l" defTabSz="179970" rtl="0" eaLnBrk="1" latinLnBrk="0" hangingPunct="1">
        <a:lnSpc>
          <a:spcPts val="1999"/>
        </a:lnSpc>
        <a:spcBef>
          <a:spcPts val="0"/>
        </a:spcBef>
        <a:buClrTx/>
        <a:buSzPct val="10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938" indent="-179970" algn="l" defTabSz="179970" rtl="0" eaLnBrk="1" latinLnBrk="0" hangingPunct="1">
        <a:lnSpc>
          <a:spcPts val="1999"/>
        </a:lnSpc>
        <a:spcBef>
          <a:spcPts val="0"/>
        </a:spcBef>
        <a:buClrTx/>
        <a:buSzPct val="100000"/>
        <a:buFont typeface="Symbol" panose="05050102010706020507" pitchFamily="18" charset="2"/>
        <a:buChar char="-"/>
        <a:tabLst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59938" indent="-179970" algn="l" defTabSz="179970" rtl="0" eaLnBrk="1" latinLnBrk="0" hangingPunct="1">
        <a:lnSpc>
          <a:spcPts val="1999"/>
        </a:lnSpc>
        <a:spcBef>
          <a:spcPts val="0"/>
        </a:spcBef>
        <a:buFont typeface="Symbol" panose="05050102010706020507" pitchFamily="18" charset="2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38" indent="-179970" algn="l" defTabSz="179970" rtl="0" eaLnBrk="1" latinLnBrk="0" hangingPunct="1">
        <a:lnSpc>
          <a:spcPts val="1999"/>
        </a:lnSpc>
        <a:spcBef>
          <a:spcPts val="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31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62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92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526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655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785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918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047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69">
          <p15:clr>
            <a:srgbClr val="F26B43"/>
          </p15:clr>
        </p15:guide>
        <p15:guide id="4" pos="14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CA1F5-32F6-45B8-9461-8EA8CE83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4000" dirty="0"/>
              <a:t>Urversammlung vom 14. Dezember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21C5DF-2706-4040-B728-573858182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3000" b="1" dirty="0"/>
              <a:t>Traktanden:</a:t>
            </a:r>
          </a:p>
          <a:p>
            <a:pPr marL="457200" indent="-457200">
              <a:buAutoNum type="arabicPeriod"/>
            </a:pPr>
            <a:r>
              <a:rPr lang="de-CH" sz="3000" dirty="0"/>
              <a:t>Begrüssung / Wahl der Stimmenzähler</a:t>
            </a:r>
          </a:p>
          <a:p>
            <a:pPr marL="457200" indent="-457200">
              <a:buAutoNum type="arabicPeriod"/>
            </a:pPr>
            <a:r>
              <a:rPr lang="de-CH" sz="3000" dirty="0"/>
              <a:t>Protokolle der Urversammlung vom 15.06.2023 sowie der </a:t>
            </a:r>
            <a:r>
              <a:rPr lang="de-CH" sz="3000" dirty="0" err="1"/>
              <a:t>aussserodentlichen</a:t>
            </a:r>
            <a:r>
              <a:rPr lang="de-CH" sz="3000" dirty="0"/>
              <a:t> Urversammlung vom 06.11.2023</a:t>
            </a:r>
            <a:br>
              <a:rPr lang="de-CH" sz="3000" dirty="0"/>
            </a:br>
            <a:r>
              <a:rPr lang="de-CH" sz="3000" dirty="0"/>
              <a:t>(lag zur Einsichtnahme auf)</a:t>
            </a:r>
          </a:p>
          <a:p>
            <a:pPr marL="457200" indent="-457200">
              <a:buAutoNum type="arabicPeriod"/>
            </a:pPr>
            <a:r>
              <a:rPr lang="de-CH" sz="3000" dirty="0"/>
              <a:t>Reglement über die Erhebung einer zusätzlichen kommunalen Handänderungssteuer</a:t>
            </a:r>
          </a:p>
          <a:p>
            <a:pPr marL="457200" indent="-457200">
              <a:buAutoNum type="arabicPeriod"/>
            </a:pPr>
            <a:r>
              <a:rPr lang="de-CH" sz="3000" dirty="0"/>
              <a:t>Finanzplan 2025-2028</a:t>
            </a:r>
          </a:p>
          <a:p>
            <a:pPr marL="457200" indent="-457200">
              <a:buAutoNum type="arabicPeriod"/>
            </a:pPr>
            <a:r>
              <a:rPr lang="de-CH" sz="3000" dirty="0"/>
              <a:t>Budget 2024</a:t>
            </a:r>
          </a:p>
          <a:p>
            <a:pPr marL="457200" indent="-457200">
              <a:buAutoNum type="arabicPeriod"/>
            </a:pPr>
            <a:r>
              <a:rPr lang="de-CH" sz="3000" dirty="0"/>
              <a:t>Indexierung der Gemeindesteuern 2024</a:t>
            </a:r>
          </a:p>
          <a:p>
            <a:pPr marL="457200" indent="-457200">
              <a:buAutoNum type="arabicPeriod"/>
            </a:pPr>
            <a:r>
              <a:rPr lang="de-CH" sz="3000" dirty="0"/>
              <a:t>Raumplanung; aktueller Stand</a:t>
            </a:r>
          </a:p>
          <a:p>
            <a:pPr marL="457200" indent="-457200">
              <a:buAutoNum type="arabicPeriod"/>
            </a:pPr>
            <a:r>
              <a:rPr lang="de-CH" sz="3000" dirty="0"/>
              <a:t>Anträge &amp; Verschiedenes</a:t>
            </a:r>
          </a:p>
        </p:txBody>
      </p:sp>
    </p:spTree>
    <p:extLst>
      <p:ext uri="{BB962C8B-B14F-4D97-AF65-F5344CB8AC3E}">
        <p14:creationId xmlns:p14="http://schemas.microsoft.com/office/powerpoint/2010/main" val="144467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3" y="129262"/>
            <a:ext cx="11901055" cy="6599476"/>
          </a:xfrm>
        </p:spPr>
        <p:txBody>
          <a:bodyPr>
            <a:noAutofit/>
          </a:bodyPr>
          <a:lstStyle/>
          <a:p>
            <a:r>
              <a:rPr lang="de-CH" dirty="0"/>
              <a:t>Fragen?</a:t>
            </a:r>
            <a:br>
              <a:rPr lang="de-CH" dirty="0"/>
            </a:br>
            <a:br>
              <a:rPr lang="de-CH" dirty="0"/>
            </a:br>
            <a:br>
              <a:rPr lang="de-CH" sz="3000" dirty="0"/>
            </a:br>
            <a:r>
              <a:rPr lang="de-CH" dirty="0"/>
              <a:t>Steuersenkung Koeffizient</a:t>
            </a:r>
            <a:br>
              <a:rPr lang="de-CH" dirty="0"/>
            </a:br>
            <a:r>
              <a:rPr lang="de-CH" dirty="0"/>
              <a:t>von bisher 1.30 auf neu 1.25</a:t>
            </a:r>
            <a:br>
              <a:rPr lang="de-CH" dirty="0"/>
            </a:br>
            <a:r>
              <a:rPr lang="de-CH" dirty="0"/>
              <a:t>nur bei Annahme Reglement</a:t>
            </a:r>
            <a:br>
              <a:rPr lang="de-CH" dirty="0"/>
            </a:br>
            <a:br>
              <a:rPr lang="de-CH" sz="3000" dirty="0"/>
            </a:br>
            <a:br>
              <a:rPr lang="de-CH" dirty="0"/>
            </a:br>
            <a:r>
              <a:rPr lang="de-CH" dirty="0"/>
              <a:t>Genehmigung</a:t>
            </a:r>
          </a:p>
        </p:txBody>
      </p:sp>
      <p:sp>
        <p:nvSpPr>
          <p:cNvPr id="3" name="Pfeil nach rechts 2">
            <a:extLst>
              <a:ext uri="{FF2B5EF4-FFF2-40B4-BE49-F238E27FC236}">
                <a16:creationId xmlns:a16="http://schemas.microsoft.com/office/drawing/2014/main" id="{C27A47BA-AEC2-4349-B5AD-A8EB350F0022}"/>
              </a:ext>
            </a:extLst>
          </p:cNvPr>
          <p:cNvSpPr/>
          <p:nvPr/>
        </p:nvSpPr>
        <p:spPr>
          <a:xfrm rot="5400000">
            <a:off x="5579962" y="4682373"/>
            <a:ext cx="1159074" cy="1091371"/>
          </a:xfrm>
          <a:prstGeom prst="rightArrow">
            <a:avLst/>
          </a:prstGeom>
          <a:solidFill>
            <a:srgbClr val="56AF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Pfeil nach rechts 2">
            <a:extLst>
              <a:ext uri="{FF2B5EF4-FFF2-40B4-BE49-F238E27FC236}">
                <a16:creationId xmlns:a16="http://schemas.microsoft.com/office/drawing/2014/main" id="{B04EC23B-8711-86B2-CC9A-FBE60339562B}"/>
              </a:ext>
            </a:extLst>
          </p:cNvPr>
          <p:cNvSpPr/>
          <p:nvPr/>
        </p:nvSpPr>
        <p:spPr>
          <a:xfrm rot="5400000">
            <a:off x="5516461" y="1075574"/>
            <a:ext cx="1159074" cy="1091371"/>
          </a:xfrm>
          <a:prstGeom prst="rightArrow">
            <a:avLst/>
          </a:prstGeom>
          <a:solidFill>
            <a:srgbClr val="56AF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089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3" y="2610546"/>
            <a:ext cx="11901055" cy="1636908"/>
          </a:xfrm>
        </p:spPr>
        <p:txBody>
          <a:bodyPr>
            <a:noAutofit/>
          </a:bodyPr>
          <a:lstStyle/>
          <a:p>
            <a:r>
              <a:rPr lang="de-CH" dirty="0"/>
              <a:t>4. Finanzplan 2025-2028</a:t>
            </a:r>
            <a:br>
              <a:rPr lang="de-CH" dirty="0"/>
            </a:br>
            <a:r>
              <a:rPr lang="de-CH" dirty="0"/>
              <a:t>(zur Kenntnisnahme)</a:t>
            </a:r>
          </a:p>
        </p:txBody>
      </p:sp>
    </p:spTree>
    <p:extLst>
      <p:ext uri="{BB962C8B-B14F-4D97-AF65-F5344CB8AC3E}">
        <p14:creationId xmlns:p14="http://schemas.microsoft.com/office/powerpoint/2010/main" val="133432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5D6CAC2-F172-D9B6-5CFF-D55275A01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482"/>
          <a:stretch/>
        </p:blipFill>
        <p:spPr>
          <a:xfrm>
            <a:off x="1638300" y="117364"/>
            <a:ext cx="7200000" cy="12304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D9C90A-3FA7-A658-A3E9-0DB8E428C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03"/>
          <a:stretch/>
        </p:blipFill>
        <p:spPr>
          <a:xfrm>
            <a:off x="1638300" y="1307913"/>
            <a:ext cx="7200000" cy="3980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3375C6-55AF-7CD8-DB14-1927E6584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414"/>
          <a:stretch/>
        </p:blipFill>
        <p:spPr>
          <a:xfrm>
            <a:off x="1638300" y="1760581"/>
            <a:ext cx="7200000" cy="13546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B6920F5-7200-A10F-22F4-13A2D08F8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52" b="47562"/>
          <a:stretch/>
        </p:blipFill>
        <p:spPr>
          <a:xfrm>
            <a:off x="1638300" y="3169856"/>
            <a:ext cx="7200000" cy="13546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A8CDA59-173A-E452-59E8-FC73CE991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00" b="24031"/>
          <a:stretch/>
        </p:blipFill>
        <p:spPr>
          <a:xfrm>
            <a:off x="1638300" y="4579131"/>
            <a:ext cx="7200000" cy="11112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56FF3B6-0B3A-9D5B-92A1-0401E91D1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530"/>
          <a:stretch/>
        </p:blipFill>
        <p:spPr>
          <a:xfrm>
            <a:off x="1638300" y="5744990"/>
            <a:ext cx="7200000" cy="112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0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3" y="2985196"/>
            <a:ext cx="11901055" cy="887608"/>
          </a:xfrm>
        </p:spPr>
        <p:txBody>
          <a:bodyPr>
            <a:noAutofit/>
          </a:bodyPr>
          <a:lstStyle/>
          <a:p>
            <a:r>
              <a:rPr lang="de-CH" dirty="0"/>
              <a:t>5. Budget 2024</a:t>
            </a:r>
          </a:p>
        </p:txBody>
      </p:sp>
    </p:spTree>
    <p:extLst>
      <p:ext uri="{BB962C8B-B14F-4D97-AF65-F5344CB8AC3E}">
        <p14:creationId xmlns:p14="http://schemas.microsoft.com/office/powerpoint/2010/main" val="154233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5EA460-3FED-8455-5836-D70754B8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99" y="107951"/>
            <a:ext cx="9720000" cy="58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2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Erfolgsrechnung - Aufwand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370388-18FF-B135-46CD-69E1EA6C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30" y="719133"/>
            <a:ext cx="5040000" cy="26499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3ACB4A-DD6D-2FB5-17ED-6F0DEF54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130" y="3645597"/>
            <a:ext cx="5040000" cy="26630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72EFB6-167C-BDD7-698A-8E1F6681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91" y="719133"/>
            <a:ext cx="5040000" cy="22042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8FCE5D4-58DD-ECFB-F8CB-5B27815EC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891" y="3645597"/>
            <a:ext cx="5040000" cy="197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Erfolgsrechnung - Aufwand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3053B5-1DEE-C34B-3D96-19053799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26" y="714941"/>
            <a:ext cx="5040000" cy="22053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599DCC-5C3C-D1EC-8864-46CAAF39E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626" y="3147177"/>
            <a:ext cx="5040000" cy="31254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F13B3E-9838-DA97-8A83-13BADB79F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714941"/>
            <a:ext cx="5040000" cy="198814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7C63F6-ADBC-0700-C312-6FF6A3BCC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3147177"/>
            <a:ext cx="5040000" cy="21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6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Erfolgsrechnung - Ertrag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2C4A62-0275-E1ED-6B52-49AFA699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708838"/>
            <a:ext cx="5040000" cy="26757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03F0A0-6E68-5863-A0DD-F370D8F27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87" y="4024312"/>
            <a:ext cx="5040000" cy="196914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8268562-FFDE-5C7C-68CF-FEF1F5A36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887" y="708838"/>
            <a:ext cx="5040000" cy="31175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7BDB36A-D46D-8CA7-7AE1-CD631FB3A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887" y="4024312"/>
            <a:ext cx="5040000" cy="173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1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2898538C-4604-4CBB-9569-59A0CC3A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Erfolgsrechnung - Ertrag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DDA601-BAFA-867F-A8E1-BFB0474C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2" y="712787"/>
            <a:ext cx="5040000" cy="19589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3405E02-7CAF-6AF4-3D2E-B3D38A459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062" y="2905126"/>
            <a:ext cx="5040000" cy="2896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86DD7FE-AF5B-1AEE-B399-F1E5EF1A4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887" y="712787"/>
            <a:ext cx="5040000" cy="20235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48065F6-DD04-BFE1-A1D6-23D444C2F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887" y="2905126"/>
            <a:ext cx="5040000" cy="149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58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DE2D426-2862-3497-FCB9-5F1E593E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404" y="101600"/>
            <a:ext cx="9720000" cy="59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1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1392"/>
            <a:ext cx="9144000" cy="1775216"/>
          </a:xfrm>
        </p:spPr>
        <p:txBody>
          <a:bodyPr/>
          <a:lstStyle/>
          <a:p>
            <a:r>
              <a:rPr lang="de-CH" dirty="0"/>
              <a:t>1. Begrüssung / Wahl der Stimmenzähler</a:t>
            </a:r>
          </a:p>
        </p:txBody>
      </p:sp>
    </p:spTree>
    <p:extLst>
      <p:ext uri="{BB962C8B-B14F-4D97-AF65-F5344CB8AC3E}">
        <p14:creationId xmlns:p14="http://schemas.microsoft.com/office/powerpoint/2010/main" val="1828516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3" y="1649174"/>
            <a:ext cx="11901055" cy="3559652"/>
          </a:xfrm>
        </p:spPr>
        <p:txBody>
          <a:bodyPr>
            <a:noAutofit/>
          </a:bodyPr>
          <a:lstStyle/>
          <a:p>
            <a:r>
              <a:rPr lang="de-CH" dirty="0"/>
              <a:t>Fragen?</a:t>
            </a:r>
            <a:br>
              <a:rPr lang="de-CH" dirty="0"/>
            </a:br>
            <a:br>
              <a:rPr lang="de-CH" dirty="0"/>
            </a:br>
            <a:br>
              <a:rPr lang="de-CH" dirty="0"/>
            </a:br>
            <a:r>
              <a:rPr lang="de-CH" dirty="0"/>
              <a:t>Genehmigung</a:t>
            </a:r>
          </a:p>
        </p:txBody>
      </p:sp>
      <p:sp>
        <p:nvSpPr>
          <p:cNvPr id="3" name="Pfeil nach rechts 2">
            <a:extLst>
              <a:ext uri="{FF2B5EF4-FFF2-40B4-BE49-F238E27FC236}">
                <a16:creationId xmlns:a16="http://schemas.microsoft.com/office/drawing/2014/main" id="{C27A47BA-AEC2-4349-B5AD-A8EB350F0022}"/>
              </a:ext>
            </a:extLst>
          </p:cNvPr>
          <p:cNvSpPr/>
          <p:nvPr/>
        </p:nvSpPr>
        <p:spPr>
          <a:xfrm rot="5400000">
            <a:off x="5516462" y="3063122"/>
            <a:ext cx="1159074" cy="1091371"/>
          </a:xfrm>
          <a:prstGeom prst="rightArrow">
            <a:avLst/>
          </a:prstGeom>
          <a:solidFill>
            <a:srgbClr val="56AF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6370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1392"/>
            <a:ext cx="9144000" cy="1775216"/>
          </a:xfrm>
        </p:spPr>
        <p:txBody>
          <a:bodyPr/>
          <a:lstStyle/>
          <a:p>
            <a:r>
              <a:rPr lang="de-CH" dirty="0"/>
              <a:t>6. </a:t>
            </a:r>
            <a:r>
              <a:rPr lang="de-CH" sz="6000" b="1" dirty="0"/>
              <a:t>Indexierung der Gemeindesteuern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5497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4238FB6-7A4A-4782-8C6F-41DB112DEBF4}"/>
              </a:ext>
            </a:extLst>
          </p:cNvPr>
          <p:cNvSpPr txBox="1">
            <a:spLocks/>
          </p:cNvSpPr>
          <p:nvPr/>
        </p:nvSpPr>
        <p:spPr>
          <a:xfrm>
            <a:off x="1646276" y="100069"/>
            <a:ext cx="10196162" cy="4976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dirty="0">
                <a:solidFill>
                  <a:srgbClr val="000000"/>
                </a:solidFill>
              </a:rPr>
              <a:t>Beschluss Gemeinderat vom 21. November 2023</a:t>
            </a:r>
          </a:p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b="0" dirty="0">
                <a:solidFill>
                  <a:srgbClr val="000000"/>
                </a:solidFill>
              </a:rPr>
              <a:t>Koeffizient	neu </a:t>
            </a:r>
            <a:r>
              <a:rPr lang="de-CH" sz="2100" b="0" dirty="0">
                <a:solidFill>
                  <a:srgbClr val="000000"/>
                </a:solidFill>
              </a:rPr>
              <a:t>(sofern Annahme Reglement)</a:t>
            </a:r>
            <a:r>
              <a:rPr lang="de-CH" sz="3200" b="0" dirty="0">
                <a:solidFill>
                  <a:srgbClr val="000000"/>
                </a:solidFill>
              </a:rPr>
              <a:t>	1.25</a:t>
            </a:r>
          </a:p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b="0" dirty="0">
                <a:solidFill>
                  <a:srgbClr val="000000"/>
                </a:solidFill>
              </a:rPr>
              <a:t>Kopfsteuer		Fr.	24.00</a:t>
            </a:r>
          </a:p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b="0" dirty="0">
                <a:solidFill>
                  <a:srgbClr val="000000"/>
                </a:solidFill>
              </a:rPr>
              <a:t>Hundesteuer	Fr.	160.00</a:t>
            </a:r>
          </a:p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b="0" dirty="0">
                <a:solidFill>
                  <a:srgbClr val="000000"/>
                </a:solidFill>
              </a:rPr>
              <a:t>Verzugszins Steuern		3.50 %</a:t>
            </a:r>
          </a:p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b="0" dirty="0">
                <a:solidFill>
                  <a:srgbClr val="000000"/>
                </a:solidFill>
              </a:rPr>
              <a:t>Vergütungszins Steuern		0.00 %</a:t>
            </a:r>
          </a:p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endParaRPr lang="de-CH" sz="3200" b="0" dirty="0">
              <a:solidFill>
                <a:srgbClr val="000000"/>
              </a:solidFill>
            </a:endParaRPr>
          </a:p>
          <a:p>
            <a:pPr defTabSz="685800" eaLnBrk="1" hangingPunct="1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dirty="0">
                <a:solidFill>
                  <a:srgbClr val="000000"/>
                </a:solidFill>
              </a:rPr>
              <a:t>Antrag Urversammlung vom 14. Dezember 2023</a:t>
            </a:r>
          </a:p>
          <a:p>
            <a:pPr defTabSz="685800">
              <a:tabLst>
                <a:tab pos="2019300" algn="l"/>
                <a:tab pos="5380038" algn="l"/>
                <a:tab pos="7978775" algn="r"/>
              </a:tabLst>
            </a:pPr>
            <a:r>
              <a:rPr lang="de-CH" sz="3200" dirty="0">
                <a:solidFill>
                  <a:srgbClr val="000000"/>
                </a:solidFill>
              </a:rPr>
              <a:t>Indexierung (wie bisher)</a:t>
            </a:r>
            <a:r>
              <a:rPr lang="de-CH" sz="3200" i="1" dirty="0">
                <a:solidFill>
                  <a:srgbClr val="000000"/>
                </a:solidFill>
              </a:rPr>
              <a:t>	</a:t>
            </a:r>
            <a:r>
              <a:rPr lang="de-CH" sz="3200" dirty="0">
                <a:solidFill>
                  <a:srgbClr val="000000"/>
                </a:solidFill>
              </a:rPr>
              <a:t>	130 %</a:t>
            </a:r>
          </a:p>
        </p:txBody>
      </p:sp>
    </p:spTree>
    <p:extLst>
      <p:ext uri="{BB962C8B-B14F-4D97-AF65-F5344CB8AC3E}">
        <p14:creationId xmlns:p14="http://schemas.microsoft.com/office/powerpoint/2010/main" val="2558632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1392"/>
            <a:ext cx="9144000" cy="1775216"/>
          </a:xfrm>
        </p:spPr>
        <p:txBody>
          <a:bodyPr>
            <a:normAutofit/>
          </a:bodyPr>
          <a:lstStyle/>
          <a:p>
            <a:r>
              <a:rPr lang="de-CH" dirty="0"/>
              <a:t>7. Raumplanung; aktueller Stand</a:t>
            </a:r>
          </a:p>
        </p:txBody>
      </p:sp>
    </p:spTree>
    <p:extLst>
      <p:ext uri="{BB962C8B-B14F-4D97-AF65-F5344CB8AC3E}">
        <p14:creationId xmlns:p14="http://schemas.microsoft.com/office/powerpoint/2010/main" val="2532727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136237" y="1273008"/>
            <a:ext cx="7883704" cy="670918"/>
          </a:xfrm>
        </p:spPr>
        <p:txBody>
          <a:bodyPr/>
          <a:lstStyle/>
          <a:p>
            <a:r>
              <a:rPr lang="de-CH" sz="28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Nutzungsplanung der Gemeinde Saas Grund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136234" y="5829271"/>
            <a:ext cx="7107900" cy="317196"/>
          </a:xfrm>
        </p:spPr>
        <p:txBody>
          <a:bodyPr/>
          <a:lstStyle/>
          <a:p>
            <a:r>
              <a:rPr lang="de-CH" b="1" dirty="0">
                <a:solidFill>
                  <a:srgbClr val="336699"/>
                </a:solidFill>
              </a:rPr>
              <a:t>Präsentation vom 14. Dezember 2023 – Information anlässlich Urversammlung</a:t>
            </a:r>
          </a:p>
        </p:txBody>
      </p:sp>
      <p:pic>
        <p:nvPicPr>
          <p:cNvPr id="1026" name="Picture 2" descr="Saas-Grund (VS) - Jugend im Berggebiet">
            <a:extLst>
              <a:ext uri="{FF2B5EF4-FFF2-40B4-BE49-F238E27FC236}">
                <a16:creationId xmlns:a16="http://schemas.microsoft.com/office/drawing/2014/main" id="{9E7BBEBF-54A2-422F-B184-3CC68B06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33" y="1913206"/>
            <a:ext cx="6119645" cy="36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0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 sz="1999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457204" indent="-457204">
              <a:lnSpc>
                <a:spcPct val="100000"/>
              </a:lnSpc>
              <a:spcBef>
                <a:spcPts val="1600"/>
              </a:spcBef>
              <a:buAutoNum type="arabicPeriod"/>
            </a:pPr>
            <a:r>
              <a:rPr lang="de-CH" sz="213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Allgemeines  </a:t>
            </a:r>
          </a:p>
          <a:p>
            <a:pPr marL="457204" indent="-457204">
              <a:lnSpc>
                <a:spcPct val="100000"/>
              </a:lnSpc>
              <a:spcBef>
                <a:spcPts val="1333"/>
              </a:spcBef>
              <a:buAutoNum type="arabicPeriod"/>
            </a:pPr>
            <a:r>
              <a:rPr lang="de-CH" sz="213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Stand der Arbeiten  </a:t>
            </a:r>
          </a:p>
          <a:p>
            <a:pPr marL="457204" indent="-457204">
              <a:lnSpc>
                <a:spcPct val="100000"/>
              </a:lnSpc>
              <a:spcBef>
                <a:spcPts val="1333"/>
              </a:spcBef>
              <a:buAutoNum type="arabicPeriod"/>
            </a:pPr>
            <a:r>
              <a:rPr lang="de-CH" sz="213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Entwurf Raumkonzept – Mitwirkung berücksichtigt</a:t>
            </a:r>
          </a:p>
          <a:p>
            <a:pPr marL="457204" indent="-457204">
              <a:lnSpc>
                <a:spcPct val="100000"/>
              </a:lnSpc>
              <a:spcBef>
                <a:spcPts val="1333"/>
              </a:spcBef>
              <a:buAutoNum type="arabicPeriod"/>
            </a:pPr>
            <a:r>
              <a:rPr lang="de-CH" sz="213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Entwurf Erschliessungskonzept – Mitwirkung berücksichtigt</a:t>
            </a:r>
          </a:p>
          <a:p>
            <a:pPr marL="457204" indent="-457204">
              <a:lnSpc>
                <a:spcPct val="100000"/>
              </a:lnSpc>
              <a:spcBef>
                <a:spcPts val="1333"/>
              </a:spcBef>
              <a:buAutoNum type="arabicPeriod"/>
            </a:pPr>
            <a:r>
              <a:rPr lang="de-CH" sz="213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Weiteres Vorgehen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136234" y="390151"/>
            <a:ext cx="7919540" cy="431975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Inhalt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9DE53CA-39D1-42A6-B8EA-71D3B1B444C7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25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63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5949" y="389644"/>
            <a:ext cx="7920107" cy="431774"/>
          </a:xfrm>
        </p:spPr>
        <p:txBody>
          <a:bodyPr>
            <a:noAutofit/>
          </a:bodyPr>
          <a:lstStyle/>
          <a:p>
            <a:r>
              <a:rPr lang="de-CH" altLang="de-DE" sz="2134" b="1" dirty="0">
                <a:latin typeface="Arial" charset="0"/>
              </a:rPr>
              <a:t>1. Allgemeines </a:t>
            </a:r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26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138063" y="1011912"/>
            <a:ext cx="7917992" cy="5179183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endParaRPr lang="de-CH" altLang="de-DE" sz="2134" dirty="0">
              <a:solidFill>
                <a:srgbClr val="2C3C33"/>
              </a:solidFill>
              <a:cs typeface="Arial" charset="0"/>
            </a:endParaRPr>
          </a:p>
          <a:p>
            <a:pPr>
              <a:spcAft>
                <a:spcPct val="0"/>
              </a:spcAft>
            </a:pPr>
            <a:r>
              <a:rPr lang="de-CH" altLang="de-DE" sz="2134" b="1" dirty="0">
                <a:solidFill>
                  <a:srgbClr val="336699"/>
                </a:solidFill>
                <a:cs typeface="Arial" charset="0"/>
              </a:rPr>
              <a:t>Ausgangslage</a:t>
            </a:r>
          </a:p>
          <a:p>
            <a:pPr>
              <a:spcAft>
                <a:spcPct val="0"/>
              </a:spcAft>
            </a:pPr>
            <a:endParaRPr lang="de-CH" altLang="de-DE" sz="2134" dirty="0">
              <a:solidFill>
                <a:srgbClr val="2C3C33"/>
              </a:solidFill>
              <a:cs typeface="Arial" charset="0"/>
            </a:endParaRPr>
          </a:p>
          <a:p>
            <a:pPr marL="355602" indent="-355602">
              <a:lnSpc>
                <a:spcPct val="100000"/>
              </a:lnSpc>
              <a:spcAft>
                <a:spcPct val="0"/>
              </a:spcAft>
              <a:buFontTx/>
              <a:buChar char="-"/>
            </a:pPr>
            <a:r>
              <a:rPr lang="de-CH" altLang="de-DE" sz="2134" b="1" dirty="0">
                <a:cs typeface="Arial" charset="0"/>
              </a:rPr>
              <a:t>Stand Nutzungsplanung </a:t>
            </a:r>
          </a:p>
          <a:p>
            <a:pPr marL="627101" indent="-264210">
              <a:lnSpc>
                <a:spcPct val="100000"/>
              </a:lnSpc>
              <a:spcAft>
                <a:spcPct val="0"/>
              </a:spcAft>
              <a:buFontTx/>
              <a:buChar char="-"/>
            </a:pPr>
            <a:r>
              <a:rPr lang="de-CH" altLang="de-DE" sz="2134" dirty="0">
                <a:cs typeface="Arial" charset="0"/>
              </a:rPr>
              <a:t>Bau- und Zonenordnung 2011 homologiert</a:t>
            </a:r>
          </a:p>
          <a:p>
            <a:pPr marL="627101" indent="-264210">
              <a:lnSpc>
                <a:spcPct val="100000"/>
              </a:lnSpc>
              <a:spcAft>
                <a:spcPct val="0"/>
              </a:spcAft>
              <a:buFontTx/>
              <a:buChar char="-"/>
            </a:pPr>
            <a:r>
              <a:rPr lang="de-CH" altLang="de-DE" sz="2134" dirty="0">
                <a:cs typeface="Arial" charset="0"/>
              </a:rPr>
              <a:t>verschiedene Teilrevisionen seit 2011</a:t>
            </a:r>
          </a:p>
          <a:p>
            <a:pPr marL="355602" indent="-355602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FontTx/>
              <a:buChar char="-"/>
            </a:pPr>
            <a:r>
              <a:rPr lang="de-CH" altLang="de-DE" sz="2134" b="1" dirty="0">
                <a:cs typeface="Arial" charset="0"/>
              </a:rPr>
              <a:t>Neue gesetzliche Randbedingungen </a:t>
            </a:r>
          </a:p>
          <a:p>
            <a:pPr marL="601137" indent="-245535">
              <a:lnSpc>
                <a:spcPct val="100000"/>
              </a:lnSpc>
              <a:spcBef>
                <a:spcPts val="400"/>
              </a:spcBef>
              <a:buFontTx/>
              <a:buChar char="-"/>
            </a:pPr>
            <a:r>
              <a:rPr lang="de-CH" altLang="de-DE" sz="2134" dirty="0">
                <a:cs typeface="Arial" charset="0"/>
              </a:rPr>
              <a:t>Zweitwohnungsgesetz (Januar 2016) </a:t>
            </a:r>
          </a:p>
          <a:p>
            <a:pPr marL="601137" indent="-245535">
              <a:lnSpc>
                <a:spcPct val="100000"/>
              </a:lnSpc>
              <a:spcBef>
                <a:spcPts val="400"/>
              </a:spcBef>
              <a:buFontTx/>
              <a:buChar char="-"/>
            </a:pPr>
            <a:r>
              <a:rPr lang="de-CH" altLang="de-DE" sz="2134" dirty="0">
                <a:cs typeface="Arial" charset="0"/>
              </a:rPr>
              <a:t>Revision Raumplanungsgesetz (RPG) (Mai 2014, 2018) </a:t>
            </a:r>
          </a:p>
          <a:p>
            <a:pPr marL="601137" indent="-245535">
              <a:lnSpc>
                <a:spcPct val="100000"/>
              </a:lnSpc>
              <a:spcBef>
                <a:spcPts val="400"/>
              </a:spcBef>
              <a:buFontTx/>
              <a:buChar char="-"/>
            </a:pPr>
            <a:r>
              <a:rPr lang="de-CH" altLang="de-DE" sz="2134" dirty="0">
                <a:cs typeface="Arial" charset="0"/>
              </a:rPr>
              <a:t>Kantonaler Richtplan (Mai 2019) – Koordinationsblatt C.1</a:t>
            </a:r>
          </a:p>
          <a:p>
            <a:pPr marL="355602" indent="-355602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FontTx/>
              <a:buChar char="-"/>
            </a:pPr>
            <a:r>
              <a:rPr lang="de-CH" altLang="de-DE" sz="2134" b="1" dirty="0">
                <a:cs typeface="Arial" charset="0"/>
              </a:rPr>
              <a:t>Neue Grundlagen</a:t>
            </a:r>
          </a:p>
          <a:p>
            <a:pPr marL="355602" indent="-355602">
              <a:lnSpc>
                <a:spcPct val="100000"/>
              </a:lnSpc>
              <a:spcAft>
                <a:spcPct val="0"/>
              </a:spcAft>
            </a:pPr>
            <a:r>
              <a:rPr lang="de-CH" altLang="de-DE" sz="2134" dirty="0">
                <a:cs typeface="Arial" charset="0"/>
              </a:rPr>
              <a:t>	- 	Lawinen, Steinschlag, Hochwasser </a:t>
            </a:r>
          </a:p>
          <a:p>
            <a:pPr marL="355602" indent="-355602">
              <a:lnSpc>
                <a:spcPct val="100000"/>
              </a:lnSpc>
              <a:spcAft>
                <a:spcPct val="0"/>
              </a:spcAft>
            </a:pPr>
            <a:r>
              <a:rPr lang="de-CH" altLang="de-DE" sz="2134" dirty="0">
                <a:cs typeface="Arial" charset="0"/>
              </a:rPr>
              <a:t>	-	Gewässerraum 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B9EEEE0-2564-7F30-3422-3510FBD38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2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D81C1EE-A041-4B96-998B-BD70E1CE3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5911" r="-12878" b="8917"/>
          <a:stretch/>
        </p:blipFill>
        <p:spPr>
          <a:xfrm rot="19903756">
            <a:off x="1053505" y="1038181"/>
            <a:ext cx="11018170" cy="4618388"/>
          </a:xfrm>
          <a:prstGeom prst="flowChartDecision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1. Allgemeines (bestehende Bauzone)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97" r="52182"/>
          <a:stretch/>
        </p:blipFill>
        <p:spPr>
          <a:xfrm>
            <a:off x="2177424" y="1289288"/>
            <a:ext cx="7118759" cy="432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F9A8878-306D-49FD-943D-5375870FE5B6}"/>
              </a:ext>
            </a:extLst>
          </p:cNvPr>
          <p:cNvSpPr/>
          <p:nvPr/>
        </p:nvSpPr>
        <p:spPr>
          <a:xfrm>
            <a:off x="10219351" y="875064"/>
            <a:ext cx="448385" cy="14167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673" tIns="45837" rIns="91673" bIns="458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07251"/>
            <a:endParaRPr lang="de-CH" sz="150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106FEED3-BAC8-46A1-ADD9-809CC237043B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27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E1210A7-9B18-750A-0D90-0DA4D1D6C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84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135949" y="389644"/>
            <a:ext cx="7920107" cy="431774"/>
          </a:xfrm>
        </p:spPr>
        <p:txBody>
          <a:bodyPr>
            <a:noAutofit/>
          </a:bodyPr>
          <a:lstStyle/>
          <a:p>
            <a:r>
              <a:rPr lang="de-CH" altLang="de-DE" sz="2134" b="1" dirty="0">
                <a:solidFill>
                  <a:srgbClr val="336699"/>
                </a:solidFill>
                <a:latin typeface="Arial" charset="0"/>
              </a:rPr>
              <a:t>2. Stand der 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2138063" y="1011912"/>
            <a:ext cx="7917992" cy="5179183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de-CH" altLang="de-DE" sz="2134" dirty="0">
              <a:solidFill>
                <a:srgbClr val="2C3C33"/>
              </a:solidFill>
              <a:cs typeface="Arial" charset="0"/>
            </a:endParaRPr>
          </a:p>
          <a:p>
            <a:pPr marL="0" indent="0">
              <a:buNone/>
            </a:pPr>
            <a:r>
              <a:rPr lang="de-CH" altLang="de-DE" sz="2134" b="1" dirty="0">
                <a:solidFill>
                  <a:srgbClr val="336699"/>
                </a:solidFill>
                <a:cs typeface="Arial" charset="0"/>
              </a:rPr>
              <a:t>Aktueller Stand  </a:t>
            </a:r>
          </a:p>
          <a:p>
            <a:pPr marL="0" indent="0">
              <a:buNone/>
            </a:pPr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r>
              <a:rPr lang="de-CH" altLang="de-DE" sz="2134" b="1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«Entwurf Raumkonzept – Auflage Mitwirkung»:</a:t>
            </a:r>
          </a:p>
          <a:p>
            <a:pPr marL="719671" indent="-364070">
              <a:lnSpc>
                <a:spcPct val="100000"/>
              </a:lnSpc>
              <a:spcBef>
                <a:spcPts val="602"/>
              </a:spcBef>
              <a:buFontTx/>
              <a:buChar char="-"/>
              <a:tabLst>
                <a:tab pos="719671" algn="l"/>
              </a:tabLst>
            </a:pPr>
            <a:r>
              <a:rPr lang="de-CH" altLang="de-DE" sz="2134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Mitwirkungsverfahren nach Art. 33 </a:t>
            </a:r>
            <a:r>
              <a:rPr lang="de-CH" altLang="de-DE" sz="2134" dirty="0" err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kRPG</a:t>
            </a:r>
            <a:r>
              <a:rPr lang="de-CH" altLang="de-DE" sz="2134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durchgeführt</a:t>
            </a:r>
          </a:p>
          <a:p>
            <a:pPr marL="719671" indent="-364070">
              <a:lnSpc>
                <a:spcPct val="100000"/>
              </a:lnSpc>
              <a:spcBef>
                <a:spcPts val="602"/>
              </a:spcBef>
              <a:buFontTx/>
              <a:buChar char="-"/>
              <a:tabLst>
                <a:tab pos="719671" algn="l"/>
              </a:tabLst>
            </a:pPr>
            <a:r>
              <a:rPr lang="de-CH" altLang="de-DE" sz="2134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Auflage vom 16. Juni bis 16. Juli 2021</a:t>
            </a:r>
          </a:p>
          <a:p>
            <a:pPr marL="719671" indent="-364070">
              <a:lnSpc>
                <a:spcPct val="100000"/>
              </a:lnSpc>
              <a:spcBef>
                <a:spcPts val="602"/>
              </a:spcBef>
              <a:buFontTx/>
              <a:buChar char="-"/>
              <a:tabLst>
                <a:tab pos="719671" algn="l"/>
              </a:tabLst>
            </a:pPr>
            <a:r>
              <a:rPr lang="de-CH" altLang="de-DE" sz="2134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Informationsveranstaltungen und Sprechstunden</a:t>
            </a:r>
          </a:p>
          <a:p>
            <a:pPr marL="719671" indent="-364070">
              <a:lnSpc>
                <a:spcPct val="100000"/>
              </a:lnSpc>
              <a:spcBef>
                <a:spcPts val="602"/>
              </a:spcBef>
              <a:buFontTx/>
              <a:buChar char="-"/>
              <a:tabLst>
                <a:tab pos="719671" algn="l"/>
              </a:tabLst>
            </a:pPr>
            <a:r>
              <a:rPr lang="de-CH" altLang="de-DE" sz="2134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insgesamt 50 Rückmeldungen bei Gemeinde eingegangen</a:t>
            </a:r>
          </a:p>
          <a:p>
            <a:pPr marL="355601" indent="0">
              <a:lnSpc>
                <a:spcPct val="100000"/>
              </a:lnSpc>
              <a:buNone/>
              <a:tabLst>
                <a:tab pos="719671" algn="l"/>
              </a:tabLst>
            </a:pPr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r>
              <a:rPr lang="de-CH" altLang="de-DE" sz="2134" b="1" dirty="0">
                <a:cs typeface="Arial" charset="0"/>
              </a:rPr>
              <a:t>«Entwurf Raumkonzept – Mitwirkung berücksichtigt» </a:t>
            </a:r>
          </a:p>
          <a:p>
            <a:pPr marL="719671" indent="-364070">
              <a:lnSpc>
                <a:spcPct val="100000"/>
              </a:lnSpc>
              <a:spcBef>
                <a:spcPts val="602"/>
              </a:spcBef>
              <a:buFontTx/>
              <a:buChar char="-"/>
              <a:tabLst>
                <a:tab pos="719671" algn="l"/>
              </a:tabLst>
            </a:pPr>
            <a:r>
              <a:rPr lang="de-CH" altLang="de-DE" sz="2134" dirty="0">
                <a:cs typeface="Arial" charset="0"/>
              </a:rPr>
              <a:t>Gemeinderat hat Rückmeldungen geprüft und Anpassungen vorgenommen </a:t>
            </a:r>
          </a:p>
          <a:p>
            <a:pPr marL="355602" indent="-355602">
              <a:lnSpc>
                <a:spcPct val="100000"/>
              </a:lnSpc>
              <a:buFontTx/>
              <a:buChar char="-"/>
            </a:pPr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endParaRPr lang="de-CH" altLang="de-DE" sz="2134" dirty="0">
              <a:cs typeface="Arial" charset="0"/>
            </a:endParaRPr>
          </a:p>
          <a:p>
            <a:pPr marL="0" indent="0">
              <a:buNone/>
            </a:pPr>
            <a:r>
              <a:rPr lang="de-CH" altLang="de-DE" sz="2134" dirty="0">
                <a:cs typeface="Arial" charset="0"/>
              </a:rPr>
              <a:t>   </a:t>
            </a:r>
          </a:p>
          <a:p>
            <a:pPr marL="0" indent="0">
              <a:lnSpc>
                <a:spcPct val="200000"/>
              </a:lnSpc>
              <a:buNone/>
            </a:pPr>
            <a:endParaRPr lang="de-CH" altLang="de-DE" sz="2134" dirty="0">
              <a:cs typeface="Arial" charset="0"/>
            </a:endParaRPr>
          </a:p>
          <a:p>
            <a:pPr marL="0" indent="0">
              <a:buNone/>
            </a:pPr>
            <a:endParaRPr lang="de-CH" altLang="de-DE" dirty="0">
              <a:cs typeface="Arial" charset="0"/>
            </a:endParaRP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AC7F17E-1CAA-472F-BE87-D7CCF66C8DB7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28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B61631F-A772-7476-BE63-30235B9A3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94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135949" y="389644"/>
            <a:ext cx="7920107" cy="431774"/>
          </a:xfrm>
        </p:spPr>
        <p:txBody>
          <a:bodyPr>
            <a:noAutofit/>
          </a:bodyPr>
          <a:lstStyle/>
          <a:p>
            <a:r>
              <a:rPr lang="de-CH" altLang="de-DE" sz="2134" b="1" dirty="0">
                <a:solidFill>
                  <a:srgbClr val="336699"/>
                </a:solidFill>
                <a:latin typeface="Arial" charset="0"/>
              </a:rPr>
              <a:t>2. Stand der 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2138063" y="1011912"/>
            <a:ext cx="7917992" cy="5179183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de-CH" altLang="de-DE" sz="2134" dirty="0">
              <a:solidFill>
                <a:srgbClr val="2C3C33"/>
              </a:solidFill>
              <a:cs typeface="Arial" charset="0"/>
            </a:endParaRPr>
          </a:p>
          <a:p>
            <a:pPr marL="0" indent="0">
              <a:buNone/>
            </a:pPr>
            <a:r>
              <a:rPr lang="de-CH" altLang="de-DE" sz="2134" b="1" dirty="0">
                <a:solidFill>
                  <a:srgbClr val="336699"/>
                </a:solidFill>
                <a:cs typeface="Arial" charset="0"/>
              </a:rPr>
              <a:t>Rückmeldungen Mitwirkung:  </a:t>
            </a:r>
          </a:p>
          <a:p>
            <a:pPr marL="0" indent="0">
              <a:lnSpc>
                <a:spcPct val="100000"/>
              </a:lnSpc>
              <a:spcBef>
                <a:spcPts val="602"/>
              </a:spcBef>
              <a:buNone/>
              <a:tabLst>
                <a:tab pos="355602" algn="l"/>
              </a:tabLst>
            </a:pPr>
            <a:r>
              <a:rPr lang="de-CH" altLang="de-DE" sz="2134" b="1" dirty="0">
                <a:cs typeface="Arial" charset="0"/>
              </a:rPr>
              <a:t>«Entwurf Raumkonzept»</a:t>
            </a:r>
          </a:p>
          <a:p>
            <a:pPr marL="537970" indent="-358117">
              <a:lnSpc>
                <a:spcPct val="100000"/>
              </a:lnSpc>
              <a:spcBef>
                <a:spcPts val="1203"/>
              </a:spcBef>
              <a:buFontTx/>
              <a:buChar char="-"/>
              <a:tabLst>
                <a:tab pos="537970" algn="l"/>
              </a:tabLst>
            </a:pPr>
            <a:r>
              <a:rPr lang="de-CH" altLang="de-DE" sz="2134" u="sng" dirty="0">
                <a:cs typeface="Arial" charset="0"/>
              </a:rPr>
              <a:t>Zone mit unbestimmter Nutzung (ZUN):</a:t>
            </a:r>
            <a:r>
              <a:rPr lang="de-CH" altLang="de-DE" sz="2134" dirty="0">
                <a:cs typeface="Arial" charset="0"/>
              </a:rPr>
              <a:t> im Gebiet «</a:t>
            </a:r>
            <a:r>
              <a:rPr lang="de-CH" altLang="de-DE" sz="2134" dirty="0" err="1">
                <a:cs typeface="Arial" charset="0"/>
              </a:rPr>
              <a:t>Chrütu</a:t>
            </a:r>
            <a:r>
              <a:rPr lang="de-CH" altLang="de-DE" sz="2134" dirty="0">
                <a:cs typeface="Arial" charset="0"/>
              </a:rPr>
              <a:t> /  </a:t>
            </a:r>
            <a:r>
              <a:rPr lang="de-CH" altLang="de-DE" sz="2134" dirty="0" err="1">
                <a:cs typeface="Arial" charset="0"/>
              </a:rPr>
              <a:t>Horlöübinu</a:t>
            </a:r>
            <a:r>
              <a:rPr lang="de-CH" altLang="de-DE" sz="2134" dirty="0">
                <a:cs typeface="Arial" charset="0"/>
              </a:rPr>
              <a:t>» -&gt; erschlossenes Gebiet</a:t>
            </a:r>
          </a:p>
          <a:p>
            <a:pPr marL="537970" indent="-358117">
              <a:lnSpc>
                <a:spcPct val="100000"/>
              </a:lnSpc>
              <a:spcBef>
                <a:spcPts val="1203"/>
              </a:spcBef>
              <a:buFontTx/>
              <a:buChar char="-"/>
              <a:tabLst>
                <a:tab pos="537970" algn="l"/>
              </a:tabLst>
            </a:pPr>
            <a:r>
              <a:rPr lang="de-CH" altLang="de-DE" sz="2134" u="sng" dirty="0" err="1">
                <a:cs typeface="Arial" charset="0"/>
              </a:rPr>
              <a:t>Rückzonungsgebiet</a:t>
            </a:r>
            <a:r>
              <a:rPr lang="de-CH" altLang="de-DE" sz="2134" u="sng" dirty="0">
                <a:cs typeface="Arial" charset="0"/>
              </a:rPr>
              <a:t>:</a:t>
            </a:r>
            <a:r>
              <a:rPr lang="de-CH" altLang="de-DE" sz="2134" dirty="0">
                <a:cs typeface="Arial" charset="0"/>
              </a:rPr>
              <a:t> «</a:t>
            </a:r>
            <a:r>
              <a:rPr lang="de-CH" altLang="de-DE" sz="2134" dirty="0" err="1">
                <a:cs typeface="Arial" charset="0"/>
              </a:rPr>
              <a:t>Litzi</a:t>
            </a:r>
            <a:r>
              <a:rPr lang="de-CH" altLang="de-DE" sz="2134" dirty="0">
                <a:cs typeface="Arial" charset="0"/>
              </a:rPr>
              <a:t>» -&gt; teilweise bebaut</a:t>
            </a:r>
          </a:p>
          <a:p>
            <a:pPr marL="537970" indent="-358117">
              <a:lnSpc>
                <a:spcPct val="100000"/>
              </a:lnSpc>
              <a:spcBef>
                <a:spcPts val="1203"/>
              </a:spcBef>
              <a:buFontTx/>
              <a:buChar char="-"/>
              <a:tabLst>
                <a:tab pos="537970" algn="l"/>
              </a:tabLst>
            </a:pPr>
            <a:r>
              <a:rPr lang="de-CH" altLang="de-DE" sz="2134" u="sng" dirty="0">
                <a:cs typeface="Arial" charset="0"/>
              </a:rPr>
              <a:t>2. Erschliessungsetappe: </a:t>
            </a:r>
            <a:r>
              <a:rPr lang="de-CH" altLang="de-DE" sz="2134" dirty="0">
                <a:cs typeface="Arial" charset="0"/>
              </a:rPr>
              <a:t>«</a:t>
            </a:r>
            <a:r>
              <a:rPr lang="de-CH" altLang="de-DE" sz="2134" dirty="0" err="1">
                <a:cs typeface="Arial" charset="0"/>
              </a:rPr>
              <a:t>Senru</a:t>
            </a:r>
            <a:r>
              <a:rPr lang="de-CH" altLang="de-DE" sz="2134" dirty="0">
                <a:cs typeface="Arial" charset="0"/>
              </a:rPr>
              <a:t>» -&gt; geeignetes Bauland</a:t>
            </a:r>
          </a:p>
          <a:p>
            <a:pPr marL="537970" indent="-358117">
              <a:lnSpc>
                <a:spcPct val="100000"/>
              </a:lnSpc>
              <a:spcBef>
                <a:spcPts val="1203"/>
              </a:spcBef>
              <a:buFontTx/>
              <a:buChar char="-"/>
              <a:tabLst>
                <a:tab pos="537970" algn="l"/>
              </a:tabLst>
            </a:pPr>
            <a:r>
              <a:rPr lang="de-CH" altLang="de-DE" sz="2134" u="sng" dirty="0">
                <a:cs typeface="Arial" charset="0"/>
              </a:rPr>
              <a:t>Gewerbezone:</a:t>
            </a:r>
            <a:r>
              <a:rPr lang="de-CH" altLang="de-DE" sz="2134" dirty="0">
                <a:cs typeface="Arial" charset="0"/>
              </a:rPr>
              <a:t> «</a:t>
            </a:r>
            <a:r>
              <a:rPr lang="de-CH" altLang="de-DE" sz="2134" dirty="0" err="1">
                <a:cs typeface="Arial" charset="0"/>
              </a:rPr>
              <a:t>ze</a:t>
            </a:r>
            <a:r>
              <a:rPr lang="de-CH" altLang="de-DE" sz="2134" dirty="0">
                <a:cs typeface="Arial" charset="0"/>
              </a:rPr>
              <a:t> </a:t>
            </a:r>
            <a:r>
              <a:rPr lang="de-CH" altLang="de-DE" sz="2134" dirty="0" err="1">
                <a:cs typeface="Arial" charset="0"/>
              </a:rPr>
              <a:t>Löübinu</a:t>
            </a:r>
            <a:r>
              <a:rPr lang="de-CH" altLang="de-DE" sz="2134" dirty="0">
                <a:cs typeface="Arial" charset="0"/>
              </a:rPr>
              <a:t>» -&gt; Konflikt mit Wohnzonen</a:t>
            </a:r>
          </a:p>
          <a:p>
            <a:pPr marL="537970" indent="-358117">
              <a:lnSpc>
                <a:spcPct val="100000"/>
              </a:lnSpc>
              <a:spcBef>
                <a:spcPts val="1203"/>
              </a:spcBef>
              <a:buFontTx/>
              <a:buChar char="-"/>
              <a:tabLst>
                <a:tab pos="537970" algn="l"/>
              </a:tabLst>
            </a:pPr>
            <a:r>
              <a:rPr lang="de-CH" altLang="de-DE" sz="2134" u="sng" dirty="0">
                <a:cs typeface="Arial" charset="0"/>
              </a:rPr>
              <a:t>Abgrenzung Bauzone</a:t>
            </a:r>
            <a:r>
              <a:rPr lang="de-CH" altLang="de-DE" sz="2134" dirty="0">
                <a:cs typeface="Arial" charset="0"/>
              </a:rPr>
              <a:t>:  «</a:t>
            </a:r>
            <a:r>
              <a:rPr lang="de-CH" altLang="de-DE" sz="2134" dirty="0" err="1">
                <a:cs typeface="Arial" charset="0"/>
              </a:rPr>
              <a:t>Wichel</a:t>
            </a:r>
            <a:r>
              <a:rPr lang="de-CH" altLang="de-DE" sz="2134" dirty="0">
                <a:cs typeface="Arial" charset="0"/>
              </a:rPr>
              <a:t>» -&gt; Optimierungen</a:t>
            </a:r>
          </a:p>
          <a:p>
            <a:pPr marL="537970" indent="-358117">
              <a:lnSpc>
                <a:spcPct val="100000"/>
              </a:lnSpc>
              <a:spcBef>
                <a:spcPts val="1203"/>
              </a:spcBef>
              <a:buFontTx/>
              <a:buChar char="-"/>
              <a:tabLst>
                <a:tab pos="537970" algn="l"/>
              </a:tabLst>
            </a:pPr>
            <a:r>
              <a:rPr lang="de-CH" altLang="de-DE" sz="2134" u="sng" dirty="0">
                <a:cs typeface="Arial" charset="0"/>
              </a:rPr>
              <a:t>Zonen mit späterer Nutzungszulassung (ZSN)</a:t>
            </a:r>
            <a:r>
              <a:rPr lang="de-CH" altLang="de-DE" sz="2134" dirty="0">
                <a:cs typeface="Arial" charset="0"/>
              </a:rPr>
              <a:t> -&gt; Stand Abklärungen betreffend Gefahrenzonen</a:t>
            </a:r>
          </a:p>
          <a:p>
            <a:pPr marL="537970" indent="-358117">
              <a:lnSpc>
                <a:spcPct val="100000"/>
              </a:lnSpc>
              <a:spcBef>
                <a:spcPts val="1203"/>
              </a:spcBef>
              <a:buFontTx/>
              <a:buChar char="-"/>
              <a:tabLst>
                <a:tab pos="537970" algn="l"/>
              </a:tabLst>
            </a:pPr>
            <a:r>
              <a:rPr lang="de-CH" altLang="de-DE" sz="2134" u="sng" dirty="0">
                <a:cs typeface="Arial" charset="0"/>
              </a:rPr>
              <a:t>Sondernutzungsplan (SNP): </a:t>
            </a:r>
            <a:r>
              <a:rPr lang="de-CH" altLang="de-DE" sz="2134" dirty="0">
                <a:cs typeface="Arial" charset="0"/>
              </a:rPr>
              <a:t>«</a:t>
            </a:r>
            <a:r>
              <a:rPr lang="de-CH" altLang="de-DE" sz="2134" dirty="0" err="1">
                <a:cs typeface="Arial" charset="0"/>
              </a:rPr>
              <a:t>Tamattu</a:t>
            </a:r>
            <a:r>
              <a:rPr lang="de-CH" altLang="de-DE" sz="2134" dirty="0">
                <a:cs typeface="Arial" charset="0"/>
              </a:rPr>
              <a:t>» -&gt; Zweck </a:t>
            </a:r>
          </a:p>
          <a:p>
            <a:pPr marL="355602" indent="-355602">
              <a:lnSpc>
                <a:spcPct val="100000"/>
              </a:lnSpc>
              <a:buFontTx/>
              <a:buChar char="-"/>
            </a:pPr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endParaRPr lang="de-CH" altLang="de-DE" sz="2134" dirty="0">
              <a:cs typeface="Arial" charset="0"/>
            </a:endParaRPr>
          </a:p>
          <a:p>
            <a:pPr marL="0" indent="0">
              <a:buNone/>
            </a:pPr>
            <a:r>
              <a:rPr lang="de-CH" altLang="de-DE" sz="2134" dirty="0">
                <a:cs typeface="Arial" charset="0"/>
              </a:rPr>
              <a:t>   </a:t>
            </a:r>
          </a:p>
          <a:p>
            <a:pPr marL="0" indent="0">
              <a:lnSpc>
                <a:spcPct val="200000"/>
              </a:lnSpc>
              <a:buNone/>
            </a:pPr>
            <a:endParaRPr lang="de-CH" altLang="de-DE" sz="2134" dirty="0">
              <a:cs typeface="Arial" charset="0"/>
            </a:endParaRPr>
          </a:p>
          <a:p>
            <a:pPr marL="0" indent="0">
              <a:buNone/>
            </a:pPr>
            <a:endParaRPr lang="de-CH" altLang="de-DE" dirty="0">
              <a:cs typeface="Arial" charset="0"/>
            </a:endParaRP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AC7F17E-1CAA-472F-BE87-D7CCF66C8DB7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29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B61631F-A772-7476-BE63-30235B9A3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337" y="133911"/>
            <a:ext cx="10223326" cy="6590179"/>
          </a:xfrm>
        </p:spPr>
        <p:txBody>
          <a:bodyPr>
            <a:noAutofit/>
          </a:bodyPr>
          <a:lstStyle/>
          <a:p>
            <a:r>
              <a:rPr lang="de-CH" dirty="0"/>
              <a:t>2. Protokoll der Urversammlung vom 15.06.2023 sowie der ausserordentlichen Urversammlung vom 06.11.2023</a:t>
            </a:r>
            <a:br>
              <a:rPr lang="de-CH" dirty="0"/>
            </a:br>
            <a:br>
              <a:rPr lang="de-CH" dirty="0"/>
            </a:br>
            <a:r>
              <a:rPr lang="de-CH" dirty="0"/>
              <a:t>(lag zur Einsichtnahme auf)</a:t>
            </a:r>
          </a:p>
        </p:txBody>
      </p:sp>
    </p:spTree>
    <p:extLst>
      <p:ext uri="{BB962C8B-B14F-4D97-AF65-F5344CB8AC3E}">
        <p14:creationId xmlns:p14="http://schemas.microsoft.com/office/powerpoint/2010/main" val="3994962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135949" y="389644"/>
            <a:ext cx="7920107" cy="431774"/>
          </a:xfrm>
        </p:spPr>
        <p:txBody>
          <a:bodyPr>
            <a:noAutofit/>
          </a:bodyPr>
          <a:lstStyle/>
          <a:p>
            <a:r>
              <a:rPr lang="de-CH" altLang="de-DE" sz="2134" b="1" dirty="0">
                <a:solidFill>
                  <a:srgbClr val="336699"/>
                </a:solidFill>
                <a:latin typeface="Arial" charset="0"/>
              </a:rPr>
              <a:t>2. Stand der 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2138063" y="1011912"/>
            <a:ext cx="7917992" cy="5179183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de-CH" altLang="de-DE" sz="2134" dirty="0">
              <a:solidFill>
                <a:srgbClr val="2C3C33"/>
              </a:solidFill>
              <a:cs typeface="Arial" charset="0"/>
            </a:endParaRPr>
          </a:p>
          <a:p>
            <a:pPr marL="0" indent="0">
              <a:buNone/>
            </a:pPr>
            <a:r>
              <a:rPr lang="de-CH" altLang="de-DE" sz="2134" b="1" dirty="0">
                <a:solidFill>
                  <a:srgbClr val="336699"/>
                </a:solidFill>
                <a:cs typeface="Arial" charset="0"/>
              </a:rPr>
              <a:t>Rückmeldungen Mitwirkung:  </a:t>
            </a:r>
          </a:p>
          <a:p>
            <a:pPr marL="0" indent="0">
              <a:buNone/>
            </a:pPr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r>
              <a:rPr lang="de-CH" altLang="de-DE" sz="2134" b="1" dirty="0">
                <a:cs typeface="Arial" charset="0"/>
              </a:rPr>
              <a:t>«Entwurf Erschliessungskonzept», z.B.: </a:t>
            </a:r>
          </a:p>
          <a:p>
            <a:pPr marL="719671" indent="-364070">
              <a:lnSpc>
                <a:spcPct val="100000"/>
              </a:lnSpc>
              <a:spcBef>
                <a:spcPts val="602"/>
              </a:spcBef>
              <a:buFontTx/>
              <a:buChar char="-"/>
              <a:tabLst>
                <a:tab pos="719671" algn="l"/>
              </a:tabLst>
            </a:pPr>
            <a:r>
              <a:rPr lang="de-CH" altLang="de-DE" sz="2134" dirty="0">
                <a:cs typeface="Arial" charset="0"/>
              </a:rPr>
              <a:t>Konzept nicht notwendig -&gt; Dienstbarkeiten vorhanden</a:t>
            </a:r>
          </a:p>
          <a:p>
            <a:pPr marL="719671" indent="-364070">
              <a:lnSpc>
                <a:spcPct val="100000"/>
              </a:lnSpc>
              <a:spcBef>
                <a:spcPts val="602"/>
              </a:spcBef>
              <a:buFontTx/>
              <a:buChar char="-"/>
              <a:tabLst>
                <a:tab pos="719671" algn="l"/>
              </a:tabLst>
            </a:pPr>
            <a:r>
              <a:rPr lang="de-CH" altLang="de-DE" sz="2134" dirty="0">
                <a:cs typeface="Arial" charset="0"/>
              </a:rPr>
              <a:t>Konzept nochmals überdenken </a:t>
            </a:r>
          </a:p>
          <a:p>
            <a:pPr marL="355602" indent="-355602">
              <a:lnSpc>
                <a:spcPct val="100000"/>
              </a:lnSpc>
              <a:buFontTx/>
              <a:buChar char="-"/>
            </a:pPr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endParaRPr lang="de-CH" altLang="de-DE" sz="2134" dirty="0">
              <a:cs typeface="Arial" charset="0"/>
            </a:endParaRPr>
          </a:p>
          <a:p>
            <a:pPr marL="0" indent="0">
              <a:buNone/>
            </a:pPr>
            <a:r>
              <a:rPr lang="de-CH" altLang="de-DE" sz="2134" dirty="0">
                <a:cs typeface="Arial" charset="0"/>
              </a:rPr>
              <a:t>   </a:t>
            </a:r>
          </a:p>
          <a:p>
            <a:pPr marL="0" indent="0">
              <a:lnSpc>
                <a:spcPct val="200000"/>
              </a:lnSpc>
              <a:buNone/>
            </a:pPr>
            <a:endParaRPr lang="de-CH" altLang="de-DE" sz="2134" dirty="0">
              <a:cs typeface="Arial" charset="0"/>
            </a:endParaRPr>
          </a:p>
          <a:p>
            <a:pPr marL="0" indent="0">
              <a:buNone/>
            </a:pPr>
            <a:endParaRPr lang="de-CH" altLang="de-DE" dirty="0">
              <a:cs typeface="Arial" charset="0"/>
            </a:endParaRP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AC7F17E-1CAA-472F-BE87-D7CCF66C8DB7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30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B61631F-A772-7476-BE63-30235B9A3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03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3. Entwurf Raumkonzept – Mitwirkung berücksichtigt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82255E8-AAA4-4E35-A2A5-4613DC43F530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31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7FFD88-5549-C840-33CD-580DD1C86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" t="27437" r="39299" b="41741"/>
          <a:stretch/>
        </p:blipFill>
        <p:spPr>
          <a:xfrm>
            <a:off x="2136236" y="1137228"/>
            <a:ext cx="8038431" cy="2509780"/>
          </a:xfrm>
          <a:prstGeom prst="rect">
            <a:avLst/>
          </a:prstGeom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68E7906-4B08-99C5-8283-26E6C8B84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1173B3-0DCC-CB01-0930-1E8C8DEDE628}"/>
              </a:ext>
            </a:extLst>
          </p:cNvPr>
          <p:cNvSpPr txBox="1"/>
          <p:nvPr/>
        </p:nvSpPr>
        <p:spPr>
          <a:xfrm>
            <a:off x="2264174" y="3937460"/>
            <a:ext cx="7161941" cy="1106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58117" indent="-358117" defTabSz="907251">
              <a:lnSpc>
                <a:spcPts val="2507"/>
              </a:lnSpc>
              <a:spcBef>
                <a:spcPts val="602"/>
              </a:spcBef>
            </a:pPr>
            <a:r>
              <a:rPr lang="de-CH" sz="1805" dirty="0">
                <a:solidFill>
                  <a:srgbClr val="000000"/>
                </a:solidFill>
                <a:latin typeface="Arial"/>
              </a:rPr>
              <a:t>- 	Pläne wurden aufgrund Mitwirkung angepasst</a:t>
            </a:r>
          </a:p>
          <a:p>
            <a:pPr marL="358117" indent="-358117" defTabSz="907251">
              <a:lnSpc>
                <a:spcPts val="2507"/>
              </a:lnSpc>
              <a:spcBef>
                <a:spcPts val="602"/>
              </a:spcBef>
            </a:pPr>
            <a:r>
              <a:rPr lang="de-CH" sz="1805" dirty="0">
                <a:solidFill>
                  <a:srgbClr val="000000"/>
                </a:solidFill>
                <a:latin typeface="Arial"/>
              </a:rPr>
              <a:t>- 	Die vorgesehene Reduktion bzw. Blockierung der Bauzone wird von 5.86 ha auf 5.33 ha verkleinert</a:t>
            </a:r>
          </a:p>
        </p:txBody>
      </p:sp>
    </p:spTree>
    <p:extLst>
      <p:ext uri="{BB962C8B-B14F-4D97-AF65-F5344CB8AC3E}">
        <p14:creationId xmlns:p14="http://schemas.microsoft.com/office/powerpoint/2010/main" val="2032780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3. Entwurf Raumkonzept – Mitwirkung berücksichtigt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82255E8-AAA4-4E35-A2A5-4613DC43F530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32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7FFD88-5549-C840-33CD-580DD1C86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" t="56670" r="39299"/>
          <a:stretch/>
        </p:blipFill>
        <p:spPr>
          <a:xfrm>
            <a:off x="2259333" y="1654442"/>
            <a:ext cx="7673334" cy="3368003"/>
          </a:xfrm>
          <a:prstGeom prst="rect">
            <a:avLst/>
          </a:prstGeom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68E7906-4B08-99C5-8283-26E6C8B84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994D62-2C54-7779-54BD-7F324B061BBD}"/>
              </a:ext>
            </a:extLst>
          </p:cNvPr>
          <p:cNvSpPr txBox="1"/>
          <p:nvPr/>
        </p:nvSpPr>
        <p:spPr>
          <a:xfrm>
            <a:off x="2443535" y="1268096"/>
            <a:ext cx="6745969" cy="3863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07251">
              <a:lnSpc>
                <a:spcPts val="2507"/>
              </a:lnSpc>
            </a:pPr>
            <a:r>
              <a:rPr lang="de-CH" sz="1805" b="1" dirty="0">
                <a:solidFill>
                  <a:srgbClr val="000000"/>
                </a:solidFill>
                <a:latin typeface="Arial"/>
              </a:rPr>
              <a:t>Umzonungen </a:t>
            </a:r>
            <a:r>
              <a:rPr lang="de-CH" sz="1805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67E2DEA-64DA-6169-9658-99AD98BC809F}"/>
              </a:ext>
            </a:extLst>
          </p:cNvPr>
          <p:cNvSpPr txBox="1"/>
          <p:nvPr/>
        </p:nvSpPr>
        <p:spPr>
          <a:xfrm>
            <a:off x="2443535" y="5340788"/>
            <a:ext cx="6745969" cy="7077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07251">
              <a:lnSpc>
                <a:spcPts val="2507"/>
              </a:lnSpc>
            </a:pPr>
            <a:r>
              <a:rPr lang="de-CH" sz="1805" dirty="0">
                <a:solidFill>
                  <a:srgbClr val="000000"/>
                </a:solidFill>
                <a:latin typeface="Arial"/>
              </a:rPr>
              <a:t>verschiedene geplante Umzonungen ohne Auswirkungen auf die Bauzonenkapazität wurden vorgenommen    </a:t>
            </a:r>
          </a:p>
        </p:txBody>
      </p:sp>
    </p:spTree>
    <p:extLst>
      <p:ext uri="{BB962C8B-B14F-4D97-AF65-F5344CB8AC3E}">
        <p14:creationId xmlns:p14="http://schemas.microsoft.com/office/powerpoint/2010/main" val="3177429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4. Entwurf E.-konzept – Mitwirkung berücksichtigt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37011" y="1388997"/>
            <a:ext cx="7918767" cy="467955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Zweck </a:t>
            </a:r>
          </a:p>
          <a:p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20000"/>
              </a:lnSpc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Erschliessungskonzept ist eine Grundlage für die Erarbeitung des Zonennutzungsplanes </a:t>
            </a:r>
          </a:p>
          <a:p>
            <a:pPr marL="355602" indent="-355602">
              <a:lnSpc>
                <a:spcPct val="120000"/>
              </a:lnSpc>
              <a:spcBef>
                <a:spcPts val="1203"/>
              </a:spcBef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Genehmigung von Strassenprojekten erfolgt in einem eigenen Verfahren</a:t>
            </a:r>
          </a:p>
          <a:p>
            <a:pPr marL="355602" indent="-355602">
              <a:lnSpc>
                <a:spcPct val="120000"/>
              </a:lnSpc>
              <a:spcBef>
                <a:spcPts val="1203"/>
              </a:spcBef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erschlossene Bauzonen sind Voraussetzung für Baubewilligungen </a:t>
            </a:r>
          </a:p>
          <a:p>
            <a:pPr>
              <a:lnSpc>
                <a:spcPct val="150000"/>
              </a:lnSpc>
            </a:pPr>
            <a:endParaRPr lang="de-CH" sz="2134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de-CH" sz="2134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CH" sz="2134" dirty="0">
                <a:latin typeface="Arial" panose="020B0604020202020204" pitchFamily="34" charset="0"/>
              </a:rPr>
              <a:t>  </a:t>
            </a:r>
          </a:p>
          <a:p>
            <a:pPr marL="241301" lvl="2" indent="0">
              <a:spcBef>
                <a:spcPts val="1200"/>
              </a:spcBef>
              <a:buNone/>
            </a:pPr>
            <a:r>
              <a:rPr lang="de-CH" sz="2667" dirty="0">
                <a:latin typeface="Arial" panose="020B0604020202020204" pitchFamily="34" charset="0"/>
              </a:rPr>
              <a:t> </a:t>
            </a:r>
          </a:p>
          <a:p>
            <a:endParaRPr lang="de-CH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3E09A64-34F1-4AB5-9D8F-D8DA982F2584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33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ABA7C77-85B0-EB9E-FDED-E14FFA5C0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76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4. Entwurf E.-konzept – Mitwirkung berücksichtigt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37011" y="1388997"/>
            <a:ext cx="7918767" cy="467955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Ausgangssituation</a:t>
            </a:r>
          </a:p>
          <a:p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Bauzone ist hauptsächlich durch Talstrasse und Dammstrasse erschlossen</a:t>
            </a:r>
          </a:p>
          <a:p>
            <a:pPr marL="355602" indent="-355602">
              <a:lnSpc>
                <a:spcPct val="100000"/>
              </a:lnSpc>
              <a:spcBef>
                <a:spcPts val="800"/>
              </a:spcBef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zwischen diesen Strassen zum Teil ungenügende Erschliessung vorhanden</a:t>
            </a:r>
          </a:p>
          <a:p>
            <a:pPr marL="355602" indent="-355602">
              <a:lnSpc>
                <a:spcPct val="100000"/>
              </a:lnSpc>
              <a:spcBef>
                <a:spcPts val="800"/>
              </a:spcBef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teilweise über private Zufahrten geregelt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endParaRPr lang="de-CH" sz="2134" dirty="0">
              <a:latin typeface="Arial" panose="020B0604020202020204" pitchFamily="34" charset="0"/>
            </a:endParaRPr>
          </a:p>
          <a:p>
            <a:pPr marL="343792" indent="-343792">
              <a:lnSpc>
                <a:spcPct val="100000"/>
              </a:lnSpc>
              <a:spcBef>
                <a:spcPts val="401"/>
              </a:spcBef>
              <a:buFont typeface="Wingdings" panose="05000000000000000000" pitchFamily="2" charset="2"/>
              <a:buChar char="Ø"/>
            </a:pPr>
            <a:r>
              <a:rPr lang="de-CH" sz="2134" i="1" dirty="0">
                <a:latin typeface="Arial" panose="020B0604020202020204" pitchFamily="34" charset="0"/>
              </a:rPr>
              <a:t>Gefahr, dass Parzellen nicht effizient bzw. ungeordnet und zufällig überbaut werden -&gt; unattraktive Quartierentwicklung</a:t>
            </a:r>
          </a:p>
          <a:p>
            <a:pPr>
              <a:lnSpc>
                <a:spcPct val="150000"/>
              </a:lnSpc>
            </a:pPr>
            <a:endParaRPr lang="de-CH" sz="2134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de-CH" sz="2134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CH" sz="2134" dirty="0">
                <a:latin typeface="Arial" panose="020B0604020202020204" pitchFamily="34" charset="0"/>
              </a:rPr>
              <a:t>  </a:t>
            </a:r>
          </a:p>
          <a:p>
            <a:pPr marL="241301" lvl="2" indent="0">
              <a:spcBef>
                <a:spcPts val="1200"/>
              </a:spcBef>
              <a:buNone/>
            </a:pPr>
            <a:r>
              <a:rPr lang="de-CH" sz="2667" dirty="0">
                <a:latin typeface="Arial" panose="020B0604020202020204" pitchFamily="34" charset="0"/>
              </a:rPr>
              <a:t> </a:t>
            </a:r>
          </a:p>
          <a:p>
            <a:endParaRPr lang="de-CH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3E09A64-34F1-4AB5-9D8F-D8DA982F2584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34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ABA7C77-85B0-EB9E-FDED-E14FFA5C0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4. Entwurf E.-konzept – Mitwirkung berücksichtigt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37011" y="1388997"/>
            <a:ext cx="7918767" cy="467955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Massnahmenvorschlag und Umsetzung</a:t>
            </a:r>
          </a:p>
          <a:p>
            <a:endParaRPr lang="de-CH" altLang="de-DE" sz="2134" dirty="0">
              <a:cs typeface="Arial" charset="0"/>
            </a:endParaRPr>
          </a:p>
          <a:p>
            <a:pPr marL="355602" indent="-355602">
              <a:lnSpc>
                <a:spcPct val="100000"/>
              </a:lnSpc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parallele Verkehrsachse mit Querverbindungen zwischen Talstrasse und Dammstrasse (SNP-Erschliessung)</a:t>
            </a:r>
          </a:p>
          <a:p>
            <a:pPr marL="355602" indent="-355602">
              <a:lnSpc>
                <a:spcPct val="100000"/>
              </a:lnSpc>
              <a:spcBef>
                <a:spcPts val="800"/>
              </a:spcBef>
              <a:buFontTx/>
              <a:buChar char="-"/>
              <a:tabLst>
                <a:tab pos="355602" algn="l"/>
              </a:tabLst>
            </a:pPr>
            <a:r>
              <a:rPr lang="de-CH" altLang="de-DE" sz="2134" dirty="0">
                <a:cs typeface="Arial" charset="0"/>
              </a:rPr>
              <a:t>verschiedene Verbindungen zur Verbesserung der Durchlässigkeit der übrigen Wohnquartiere</a:t>
            </a: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355602" algn="l"/>
              </a:tabLst>
            </a:pPr>
            <a:endParaRPr lang="de-CH" altLang="de-DE" sz="2134" dirty="0">
              <a:cs typeface="Arial" charset="0"/>
            </a:endParaRPr>
          </a:p>
          <a:p>
            <a:pPr marL="343792" indent="-343792">
              <a:lnSpc>
                <a:spcPct val="100000"/>
              </a:lnSpc>
              <a:spcBef>
                <a:spcPts val="401"/>
              </a:spcBef>
              <a:buFont typeface="Wingdings" panose="05000000000000000000" pitchFamily="2" charset="2"/>
              <a:buChar char="Ø"/>
            </a:pPr>
            <a:r>
              <a:rPr lang="de-CH" sz="2134" i="1" dirty="0">
                <a:latin typeface="Arial" panose="020B0604020202020204" pitchFamily="34" charset="0"/>
              </a:rPr>
              <a:t>längerfristige Umsetzung mit Etappierungsmöglichkeit</a:t>
            </a:r>
          </a:p>
          <a:p>
            <a:pPr marL="343792" indent="-343792">
              <a:lnSpc>
                <a:spcPct val="100000"/>
              </a:lnSpc>
              <a:spcBef>
                <a:spcPts val="401"/>
              </a:spcBef>
              <a:buFont typeface="Wingdings" panose="05000000000000000000" pitchFamily="2" charset="2"/>
              <a:buChar char="Ø"/>
            </a:pPr>
            <a:r>
              <a:rPr lang="de-CH" sz="2134" i="1" dirty="0">
                <a:latin typeface="Arial" panose="020B0604020202020204" pitchFamily="34" charset="0"/>
              </a:rPr>
              <a:t>Sicherstellung der Umsetzung -&gt; Bewilligung von Bauvorhaben in Abstimmung mit dem Erschliessungskonzept</a:t>
            </a:r>
            <a:endParaRPr lang="de-CH" sz="2134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CH" sz="2134" dirty="0">
                <a:latin typeface="Arial" panose="020B0604020202020204" pitchFamily="34" charset="0"/>
              </a:rPr>
              <a:t>  </a:t>
            </a:r>
          </a:p>
          <a:p>
            <a:pPr marL="241301" lvl="2" indent="0">
              <a:spcBef>
                <a:spcPts val="1200"/>
              </a:spcBef>
              <a:buNone/>
            </a:pPr>
            <a:r>
              <a:rPr lang="de-CH" sz="2667" dirty="0">
                <a:latin typeface="Arial" panose="020B0604020202020204" pitchFamily="34" charset="0"/>
              </a:rPr>
              <a:t> </a:t>
            </a:r>
          </a:p>
          <a:p>
            <a:endParaRPr lang="de-CH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3E09A64-34F1-4AB5-9D8F-D8DA982F2584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35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0F5DE2B-15FD-CDEF-1F9F-2D2C3A93E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28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37011" y="1398095"/>
            <a:ext cx="7918767" cy="449901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1. Erarbeitung Dossier Gesamtrevision Nutzungsplanung 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Zonennutzungspläne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Bau- und Zonenreglement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Erläuternder Bericht </a:t>
            </a: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endParaRPr lang="de-CH" sz="2134" dirty="0">
              <a:latin typeface="Arial" panose="020B0604020202020204" pitchFamily="34" charset="0"/>
            </a:endParaRP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2. Vorprüfung beim Kanton  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Stellungnahmen der kantonalen Dienststellen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Synthesebericht der Dienststelle für Raumentwicklung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Vorprüfungsentscheid durch Staatsrat</a:t>
            </a: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endParaRPr lang="de-CH" sz="2134" dirty="0">
              <a:latin typeface="Arial" panose="020B0604020202020204" pitchFamily="34" charset="0"/>
            </a:endParaRP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endParaRPr lang="de-CH" sz="2134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5. Weiteres Vorgehen  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FB63203-5BE2-43A2-9BDC-CB07590705AC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36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716A30E-5FB0-4509-FA77-99A29150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81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37011" y="1398095"/>
            <a:ext cx="7918767" cy="449901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3. Mitwirkungsverfahren Dossier Gesamtrevision  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öffentliche Auflage der Dokumente (ZNP + BZR) 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b="1" dirty="0">
                <a:cs typeface="Arial" charset="0"/>
              </a:rPr>
              <a:t>Möglichkeit für Vorschläge und Bemerkungen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Bereinigung der Dokumente durch Gemeinderat  </a:t>
            </a: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endParaRPr lang="de-CH" sz="2134" dirty="0">
              <a:latin typeface="Arial" panose="020B0604020202020204" pitchFamily="34" charset="0"/>
            </a:endParaRP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4. Beschlussfassung  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öffentliche Auflage der Dokumente (ZNP + BZR) 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b="1" dirty="0" err="1">
                <a:cs typeface="Arial" charset="0"/>
              </a:rPr>
              <a:t>Einsprachemöglichkeit</a:t>
            </a:r>
            <a:endParaRPr lang="de-CH" sz="2134" b="1" dirty="0">
              <a:cs typeface="Arial" charset="0"/>
            </a:endParaRP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Urversammlung </a:t>
            </a:r>
          </a:p>
          <a:p>
            <a:pPr marL="355602" lvl="2" indent="-355602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55602" algn="l"/>
              </a:tabLst>
            </a:pPr>
            <a:r>
              <a:rPr lang="de-CH" sz="2134" dirty="0">
                <a:cs typeface="Arial" charset="0"/>
              </a:rPr>
              <a:t>Homologation durch den Staatsrat</a:t>
            </a: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endParaRPr lang="de-CH" sz="2134" dirty="0">
              <a:latin typeface="Arial" panose="020B0604020202020204" pitchFamily="34" charset="0"/>
            </a:endParaRPr>
          </a:p>
          <a:p>
            <a:pPr marL="0" lvl="2" indent="0">
              <a:lnSpc>
                <a:spcPct val="100000"/>
              </a:lnSpc>
              <a:spcBef>
                <a:spcPts val="900"/>
              </a:spcBef>
              <a:buNone/>
              <a:tabLst>
                <a:tab pos="0" algn="l"/>
                <a:tab pos="482604" algn="l"/>
              </a:tabLst>
            </a:pPr>
            <a:endParaRPr lang="de-CH" sz="2134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5. Weiteres Vorgehen  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FB63203-5BE2-43A2-9BDC-CB07590705AC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37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B6D5E52E-FAF7-A054-10B4-BAD4CDA5C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98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5. Weiteres Vorgehen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FB63203-5BE2-43A2-9BDC-CB07590705AC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38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2E4C3E8-7E19-3844-0DD7-5B95B2A0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116A69C-4A88-F3A3-88F6-4C32D437A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280" y="2089324"/>
            <a:ext cx="8465085" cy="24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41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37011" y="1398091"/>
            <a:ext cx="7918767" cy="4734147"/>
          </a:xfrm>
        </p:spPr>
        <p:txBody>
          <a:bodyPr/>
          <a:lstStyle/>
          <a:p>
            <a:pPr>
              <a:lnSpc>
                <a:spcPct val="120000"/>
              </a:lnSpc>
            </a:pPr>
            <a:endParaRPr lang="de-CH" sz="2134" b="1" dirty="0">
              <a:solidFill>
                <a:srgbClr val="336699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de-CH" sz="2134" b="1" dirty="0">
              <a:solidFill>
                <a:srgbClr val="336699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Schlussbemerkungen </a:t>
            </a:r>
          </a:p>
          <a:p>
            <a:pPr>
              <a:lnSpc>
                <a:spcPct val="120000"/>
              </a:lnSpc>
            </a:pPr>
            <a:endParaRPr lang="de-CH" sz="2134" b="1" dirty="0">
              <a:solidFill>
                <a:srgbClr val="336699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CH" sz="2134" b="1" dirty="0">
                <a:solidFill>
                  <a:srgbClr val="336699"/>
                </a:solidFill>
                <a:latin typeface="Arial" panose="020B0604020202020204" pitchFamily="34" charset="0"/>
              </a:rPr>
              <a:t>Fragen</a:t>
            </a:r>
          </a:p>
          <a:p>
            <a:pPr>
              <a:lnSpc>
                <a:spcPct val="120000"/>
              </a:lnSpc>
            </a:pPr>
            <a:endParaRPr lang="de-CH" sz="2134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de-CH" sz="2134" b="1" dirty="0">
                <a:latin typeface="+mn-lt"/>
              </a:rPr>
              <a:t>5. Weiteres Vorgehen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5D619C6-03C5-467E-965D-2885135B3ADD}"/>
              </a:ext>
            </a:extLst>
          </p:cNvPr>
          <p:cNvSpPr txBox="1">
            <a:spLocks/>
          </p:cNvSpPr>
          <p:nvPr/>
        </p:nvSpPr>
        <p:spPr>
          <a:xfrm>
            <a:off x="6454746" y="6431823"/>
            <a:ext cx="3600242" cy="143924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685678" rtl="0" eaLnBrk="1" latinLnBrk="0" hangingPunct="1">
              <a:lnSpc>
                <a:spcPct val="100000"/>
              </a:lnSpc>
              <a:defRPr lang="de-CH"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39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7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18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56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95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3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73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12" algn="l" defTabSz="685678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7461">
              <a:defRPr/>
            </a:pPr>
            <a:fld id="{8C29E9DE-F350-4BB5-A000-5F7619A8996E}" type="slidenum">
              <a:rPr lang="de-CH">
                <a:solidFill>
                  <a:srgbClr val="000000"/>
                </a:solidFill>
              </a:rPr>
              <a:pPr algn="r" defTabSz="687461">
                <a:defRPr/>
              </a:pPr>
              <a:t>39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0DF84393-A32B-52AB-BA64-6CEAE98F4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013" y="6431823"/>
            <a:ext cx="3599791" cy="191989"/>
          </a:xfrm>
        </p:spPr>
        <p:txBody>
          <a:bodyPr/>
          <a:lstStyle/>
          <a:p>
            <a:pPr defTabSz="907251"/>
            <a:r>
              <a:rPr lang="de-CH" dirty="0">
                <a:solidFill>
                  <a:srgbClr val="000000"/>
                </a:solidFill>
              </a:rPr>
              <a:t>14.12.2023     Ortsplanung Gemeinde Saas Grund</a:t>
            </a:r>
          </a:p>
          <a:p>
            <a:pPr defTabSz="907251"/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64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1959671"/>
            <a:ext cx="10458450" cy="2938658"/>
          </a:xfrm>
        </p:spPr>
        <p:txBody>
          <a:bodyPr>
            <a:normAutofit fontScale="90000"/>
          </a:bodyPr>
          <a:lstStyle/>
          <a:p>
            <a:r>
              <a:rPr lang="de-CH" dirty="0"/>
              <a:t>3. Reglement über die Erhebung einer zusätzlichen</a:t>
            </a:r>
            <a:br>
              <a:rPr lang="de-CH" dirty="0"/>
            </a:br>
            <a:r>
              <a:rPr lang="de-CH" dirty="0"/>
              <a:t>kommunalen Handänderungs-steuer</a:t>
            </a:r>
          </a:p>
        </p:txBody>
      </p:sp>
    </p:spTree>
    <p:extLst>
      <p:ext uri="{BB962C8B-B14F-4D97-AF65-F5344CB8AC3E}">
        <p14:creationId xmlns:p14="http://schemas.microsoft.com/office/powerpoint/2010/main" val="2871000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1392"/>
            <a:ext cx="9144000" cy="1775216"/>
          </a:xfrm>
        </p:spPr>
        <p:txBody>
          <a:bodyPr>
            <a:normAutofit/>
          </a:bodyPr>
          <a:lstStyle/>
          <a:p>
            <a:r>
              <a:rPr lang="de-CH" dirty="0"/>
              <a:t>8. Anträge &amp; Verschiedenes</a:t>
            </a:r>
          </a:p>
        </p:txBody>
      </p:sp>
    </p:spTree>
    <p:extLst>
      <p:ext uri="{BB962C8B-B14F-4D97-AF65-F5344CB8AC3E}">
        <p14:creationId xmlns:p14="http://schemas.microsoft.com/office/powerpoint/2010/main" val="24474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CA1F5-32F6-45B8-9461-8EA8CE83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4000" dirty="0"/>
              <a:t>Burgerversammlung 14. Dezember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21C5DF-2706-4040-B728-573858182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3000" b="1" dirty="0"/>
              <a:t>Traktanden:</a:t>
            </a:r>
          </a:p>
          <a:p>
            <a:pPr marL="457200" indent="-457200">
              <a:buAutoNum type="arabicPeriod"/>
            </a:pPr>
            <a:r>
              <a:rPr lang="de-CH" sz="3000" dirty="0"/>
              <a:t>Protokoll der Burgerversammlung vom 15.06.2023</a:t>
            </a:r>
            <a:br>
              <a:rPr lang="de-CH" sz="3000" dirty="0"/>
            </a:br>
            <a:r>
              <a:rPr lang="de-CH" sz="3000" dirty="0"/>
              <a:t>(lag zur Einsichtnahme auf)</a:t>
            </a:r>
          </a:p>
          <a:p>
            <a:pPr marL="457200" indent="-457200">
              <a:buAutoNum type="arabicPeriod"/>
            </a:pPr>
            <a:r>
              <a:rPr lang="de-CH" sz="3000" dirty="0"/>
              <a:t>Finanzplan 2025-2028</a:t>
            </a:r>
          </a:p>
          <a:p>
            <a:pPr marL="457200" indent="-457200">
              <a:buAutoNum type="arabicPeriod"/>
            </a:pPr>
            <a:r>
              <a:rPr lang="de-CH" sz="3000" dirty="0"/>
              <a:t>Budget 2024</a:t>
            </a:r>
          </a:p>
          <a:p>
            <a:pPr marL="457200" indent="-457200">
              <a:buAutoNum type="arabicPeriod"/>
            </a:pPr>
            <a:r>
              <a:rPr lang="de-CH" sz="3000" dirty="0" err="1"/>
              <a:t>Vispertal</a:t>
            </a:r>
            <a:r>
              <a:rPr lang="de-CH" sz="3000" dirty="0"/>
              <a:t> Solar; Solarfeld </a:t>
            </a:r>
            <a:r>
              <a:rPr lang="de-CH" sz="3000" dirty="0" err="1"/>
              <a:t>Galmen</a:t>
            </a:r>
            <a:r>
              <a:rPr lang="de-CH" sz="3000" dirty="0"/>
              <a:t>, Saas-Almagell</a:t>
            </a:r>
          </a:p>
          <a:p>
            <a:pPr marL="457200" indent="-457200">
              <a:buAutoNum type="arabicPeriod"/>
            </a:pPr>
            <a:r>
              <a:rPr lang="de-CH" sz="3000" dirty="0"/>
              <a:t>Anträge &amp; Verschiedenes</a:t>
            </a:r>
          </a:p>
        </p:txBody>
      </p:sp>
    </p:spTree>
    <p:extLst>
      <p:ext uri="{BB962C8B-B14F-4D97-AF65-F5344CB8AC3E}">
        <p14:creationId xmlns:p14="http://schemas.microsoft.com/office/powerpoint/2010/main" val="57571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89" y="1337232"/>
            <a:ext cx="10325622" cy="4183536"/>
          </a:xfrm>
        </p:spPr>
        <p:txBody>
          <a:bodyPr>
            <a:noAutofit/>
          </a:bodyPr>
          <a:lstStyle/>
          <a:p>
            <a:r>
              <a:rPr lang="de-CH" dirty="0"/>
              <a:t>1. Protokoll der Burgerversammlung vom 15.06.2023</a:t>
            </a:r>
            <a:br>
              <a:rPr lang="de-CH" dirty="0"/>
            </a:br>
            <a:br>
              <a:rPr lang="de-CH" dirty="0"/>
            </a:br>
            <a:r>
              <a:rPr lang="de-CH" dirty="0"/>
              <a:t>(lag zur Einsichtnahme auf)</a:t>
            </a:r>
          </a:p>
        </p:txBody>
      </p:sp>
    </p:spTree>
    <p:extLst>
      <p:ext uri="{BB962C8B-B14F-4D97-AF65-F5344CB8AC3E}">
        <p14:creationId xmlns:p14="http://schemas.microsoft.com/office/powerpoint/2010/main" val="3640555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3" y="2626204"/>
            <a:ext cx="11901055" cy="1605593"/>
          </a:xfrm>
        </p:spPr>
        <p:txBody>
          <a:bodyPr>
            <a:noAutofit/>
          </a:bodyPr>
          <a:lstStyle/>
          <a:p>
            <a:r>
              <a:rPr lang="de-CH" dirty="0"/>
              <a:t>2. Finanzplan 2025-2028</a:t>
            </a:r>
            <a:br>
              <a:rPr lang="de-CH" dirty="0"/>
            </a:br>
            <a:r>
              <a:rPr lang="de-CH" dirty="0"/>
              <a:t>(zur Kenntnisnahme)</a:t>
            </a:r>
          </a:p>
        </p:txBody>
      </p:sp>
    </p:spTree>
    <p:extLst>
      <p:ext uri="{BB962C8B-B14F-4D97-AF65-F5344CB8AC3E}">
        <p14:creationId xmlns:p14="http://schemas.microsoft.com/office/powerpoint/2010/main" val="25270889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9263B0-0F8C-A4AC-FBC0-C74A781DC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823"/>
          <a:stretch/>
        </p:blipFill>
        <p:spPr>
          <a:xfrm>
            <a:off x="1600200" y="93064"/>
            <a:ext cx="7200000" cy="12213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525446C-AF1F-385E-5E83-3C377026A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29"/>
          <a:stretch/>
        </p:blipFill>
        <p:spPr>
          <a:xfrm>
            <a:off x="1600200" y="1295400"/>
            <a:ext cx="7200000" cy="4101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6C7C297-998D-83D0-A8AE-0FBA322B9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475"/>
          <a:stretch/>
        </p:blipFill>
        <p:spPr>
          <a:xfrm>
            <a:off x="1600200" y="1730996"/>
            <a:ext cx="7200000" cy="13551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8FBF4EC-BE84-019E-CB18-EEDB851F7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11" b="47664"/>
          <a:stretch/>
        </p:blipFill>
        <p:spPr>
          <a:xfrm>
            <a:off x="1600200" y="3132447"/>
            <a:ext cx="7200000" cy="135510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6BC7790-D89B-7FC6-2958-E32411BA0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30" b="23828"/>
          <a:stretch/>
        </p:blipFill>
        <p:spPr>
          <a:xfrm>
            <a:off x="1600200" y="4546599"/>
            <a:ext cx="7200000" cy="11239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4BF4C7B-AB44-1A2E-939C-B2BBD3384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48"/>
          <a:stretch/>
        </p:blipFill>
        <p:spPr>
          <a:xfrm>
            <a:off x="1600200" y="5689311"/>
            <a:ext cx="7200000" cy="11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10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3" y="2985196"/>
            <a:ext cx="11901055" cy="887608"/>
          </a:xfrm>
        </p:spPr>
        <p:txBody>
          <a:bodyPr>
            <a:noAutofit/>
          </a:bodyPr>
          <a:lstStyle/>
          <a:p>
            <a:r>
              <a:rPr lang="de-CH" dirty="0"/>
              <a:t>3. Budget 2024</a:t>
            </a:r>
          </a:p>
        </p:txBody>
      </p:sp>
    </p:spTree>
    <p:extLst>
      <p:ext uri="{BB962C8B-B14F-4D97-AF65-F5344CB8AC3E}">
        <p14:creationId xmlns:p14="http://schemas.microsoft.com/office/powerpoint/2010/main" val="2672246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7934BA-5A9A-3590-EF10-CD115B25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261" y="107950"/>
            <a:ext cx="9720000" cy="58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75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Erfolgsrechnung nach Funktionen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494764-03CD-618A-3F1A-656002D4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589244"/>
            <a:ext cx="9720000" cy="47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2590A-09DE-4914-93A3-0ED649C8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740" y="68978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Investitionsrechnung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D64674-B9BC-1DE8-42F2-CE199AD1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609786"/>
            <a:ext cx="9720000" cy="420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268A168-81F4-7604-E21F-D118BACEA949}"/>
              </a:ext>
            </a:extLst>
          </p:cNvPr>
          <p:cNvSpPr txBox="1"/>
          <p:nvPr/>
        </p:nvSpPr>
        <p:spPr>
          <a:xfrm>
            <a:off x="1670050" y="4976336"/>
            <a:ext cx="9720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200" dirty="0"/>
              <a:t>Im 2024 werden nur Investitionen im Finanzvermögen getätigt. Für das Kauf-inventar der verschiedenen Bergrestaurants sind CHF 15’000.00 sowie für das Mietinventar (Gebäude) CHF 20’000.00 vorgesehen. Investitionen ins Verwaltungsvermögen sind keine budgetiert. </a:t>
            </a:r>
          </a:p>
        </p:txBody>
      </p:sp>
    </p:spTree>
    <p:extLst>
      <p:ext uri="{BB962C8B-B14F-4D97-AF65-F5344CB8AC3E}">
        <p14:creationId xmlns:p14="http://schemas.microsoft.com/office/powerpoint/2010/main" val="1751338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3" y="1649174"/>
            <a:ext cx="11901055" cy="3559652"/>
          </a:xfrm>
        </p:spPr>
        <p:txBody>
          <a:bodyPr>
            <a:noAutofit/>
          </a:bodyPr>
          <a:lstStyle/>
          <a:p>
            <a:r>
              <a:rPr lang="de-CH" dirty="0"/>
              <a:t>Fragen?</a:t>
            </a:r>
            <a:br>
              <a:rPr lang="de-CH" dirty="0"/>
            </a:br>
            <a:br>
              <a:rPr lang="de-CH" dirty="0"/>
            </a:br>
            <a:br>
              <a:rPr lang="de-CH" dirty="0"/>
            </a:br>
            <a:r>
              <a:rPr lang="de-CH" dirty="0"/>
              <a:t>Genehmigung</a:t>
            </a:r>
          </a:p>
        </p:txBody>
      </p:sp>
      <p:sp>
        <p:nvSpPr>
          <p:cNvPr id="3" name="Pfeil nach rechts 2">
            <a:extLst>
              <a:ext uri="{FF2B5EF4-FFF2-40B4-BE49-F238E27FC236}">
                <a16:creationId xmlns:a16="http://schemas.microsoft.com/office/drawing/2014/main" id="{C27A47BA-AEC2-4349-B5AD-A8EB350F0022}"/>
              </a:ext>
            </a:extLst>
          </p:cNvPr>
          <p:cNvSpPr/>
          <p:nvPr/>
        </p:nvSpPr>
        <p:spPr>
          <a:xfrm rot="5400000">
            <a:off x="5516462" y="3063122"/>
            <a:ext cx="1159074" cy="1091371"/>
          </a:xfrm>
          <a:prstGeom prst="rightArrow">
            <a:avLst/>
          </a:prstGeom>
          <a:solidFill>
            <a:srgbClr val="56AF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324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Grundlagen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6F941A-095B-7416-307E-9A032B70F85F}"/>
              </a:ext>
            </a:extLst>
          </p:cNvPr>
          <p:cNvSpPr txBox="1"/>
          <p:nvPr/>
        </p:nvSpPr>
        <p:spPr>
          <a:xfrm>
            <a:off x="1592864" y="671036"/>
            <a:ext cx="1023718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b="1" dirty="0"/>
              <a:t>Gesetz über die Handänderungssteuer (Auszug)</a:t>
            </a:r>
          </a:p>
          <a:p>
            <a:endParaRPr lang="de-CH" sz="2000" dirty="0"/>
          </a:p>
          <a:p>
            <a:r>
              <a:rPr lang="de-CH" sz="2000" b="1" dirty="0"/>
              <a:t>Art. 6 Handänderungsurkunden und ähnliche Schriftstücke</a:t>
            </a:r>
          </a:p>
          <a:p>
            <a:r>
              <a:rPr lang="de-CH" sz="2000" dirty="0"/>
              <a:t>Der Steuer unterliegen Urkunden und Schriftstücke, mit denen rechtlich oder wirtschaftlich Eigentum übertragen wird, namentlich: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Kauf und Zuschlag;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Tausch;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Schenkung;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Verpfründungs- und Leibrentenverträge;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Erbschaftsvorausbezüge, Erbanfälle, Erbteilungen und Vermächtnisse;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falle Übertragungen von Anteilen an Immobiliengesellschaften, auch Minderheitsbeteiligungen ohne Verfügungsmacht über die Gesellschaftsgrundstücke, die anteilsmässig besteuert werden;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Übertragung von </a:t>
            </a:r>
            <a:r>
              <a:rPr lang="de-CH" sz="2000" dirty="0" err="1"/>
              <a:t>Kaufsrechten</a:t>
            </a:r>
            <a:r>
              <a:rPr lang="de-CH" sz="2000" dirty="0"/>
              <a:t>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Errichtung von Dienstbarkeiten und Grundlasten oder anderen dinglichen Rechten und deren Übertragung;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Wasserkraftkonzessionen und deren Übertragung;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Minen- und Steinbruchkonzessionen und deren Übertragung;</a:t>
            </a:r>
          </a:p>
          <a:p>
            <a:pPr marL="457200" indent="-457200">
              <a:buFont typeface="+mj-lt"/>
              <a:buAutoNum type="alphaLcParenR"/>
            </a:pPr>
            <a:r>
              <a:rPr lang="de-CH" sz="2000" dirty="0"/>
              <a:t>Gerichtsurteile.</a:t>
            </a:r>
          </a:p>
        </p:txBody>
      </p:sp>
    </p:spTree>
    <p:extLst>
      <p:ext uri="{BB962C8B-B14F-4D97-AF65-F5344CB8AC3E}">
        <p14:creationId xmlns:p14="http://schemas.microsoft.com/office/powerpoint/2010/main" val="3179079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1392"/>
            <a:ext cx="9144000" cy="1775216"/>
          </a:xfrm>
        </p:spPr>
        <p:txBody>
          <a:bodyPr>
            <a:normAutofit fontScale="90000"/>
          </a:bodyPr>
          <a:lstStyle/>
          <a:p>
            <a:r>
              <a:rPr lang="de-CH" dirty="0"/>
              <a:t>4. </a:t>
            </a:r>
            <a:r>
              <a:rPr lang="de-CH" dirty="0" err="1"/>
              <a:t>Vispertal</a:t>
            </a:r>
            <a:r>
              <a:rPr lang="de-CH" dirty="0"/>
              <a:t> Solar; Solarfeld </a:t>
            </a:r>
            <a:r>
              <a:rPr lang="de-CH" dirty="0" err="1"/>
              <a:t>Galmen</a:t>
            </a:r>
            <a:r>
              <a:rPr lang="de-CH" dirty="0"/>
              <a:t>, Saas-Almagell</a:t>
            </a:r>
          </a:p>
        </p:txBody>
      </p:sp>
    </p:spTree>
    <p:extLst>
      <p:ext uri="{BB962C8B-B14F-4D97-AF65-F5344CB8AC3E}">
        <p14:creationId xmlns:p14="http://schemas.microsoft.com/office/powerpoint/2010/main" val="21266413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168" y="0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Inhalt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9A05EC93-6404-D887-7902-BF574E875318}"/>
              </a:ext>
            </a:extLst>
          </p:cNvPr>
          <p:cNvSpPr txBox="1">
            <a:spLocks/>
          </p:cNvSpPr>
          <p:nvPr/>
        </p:nvSpPr>
        <p:spPr>
          <a:xfrm>
            <a:off x="1851026" y="1715796"/>
            <a:ext cx="7898603" cy="3175519"/>
          </a:xfrm>
          <a:prstGeom prst="rect">
            <a:avLst/>
          </a:prstGeom>
        </p:spPr>
        <p:txBody>
          <a:bodyPr/>
          <a:lstStyle>
            <a:lvl1pPr marL="188913" indent="-18891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66738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44563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0325" indent="-19526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08150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653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25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797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369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de-CH" sz="3200" kern="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Allgemeine Grundlagen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de-CH" sz="3200" kern="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Alpine Solaranlage </a:t>
            </a:r>
            <a:r>
              <a:rPr lang="de-CH" sz="3200" kern="0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Galmen</a:t>
            </a:r>
            <a:endParaRPr lang="de-CH" sz="3200" kern="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de-CH" sz="3200" kern="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Diskussion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de-CH" sz="3200" kern="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Abstimmungen</a:t>
            </a:r>
          </a:p>
        </p:txBody>
      </p:sp>
    </p:spTree>
    <p:extLst>
      <p:ext uri="{BB962C8B-B14F-4D97-AF65-F5344CB8AC3E}">
        <p14:creationId xmlns:p14="http://schemas.microsoft.com/office/powerpoint/2010/main" val="508558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577" y="74828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1. Stromerzeugung Schweiz 2022</a:t>
            </a:r>
          </a:p>
        </p:txBody>
      </p:sp>
      <p:sp>
        <p:nvSpPr>
          <p:cNvPr id="6" name="Rechteck 5"/>
          <p:cNvSpPr/>
          <p:nvPr/>
        </p:nvSpPr>
        <p:spPr>
          <a:xfrm>
            <a:off x="1908706" y="1405198"/>
            <a:ext cx="89704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6463" lvl="2" indent="-449263" eaLnBrk="0" fontAlgn="base" hangingPunct="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20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Potential Wasserkraft weitgehend ausgeschöpft</a:t>
            </a:r>
          </a:p>
          <a:p>
            <a:pPr marL="906463" lvl="2" indent="-449263" eaLnBrk="0" fontAlgn="base" hangingPunct="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20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Windkraftpotential gering und unterliegt regionalem Widerstand</a:t>
            </a:r>
          </a:p>
          <a:p>
            <a:pPr marL="906463" lvl="2" indent="-449263" eaLnBrk="0" fontAlgn="base" hangingPunct="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20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Stilllegung Kernkraftwerke unklar</a:t>
            </a:r>
          </a:p>
          <a:p>
            <a:pPr marL="449263" lvl="1" indent="-449263" eaLnBrk="0" fontAlgn="base" hangingPunct="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20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49263" lvl="1" indent="-449263" eaLnBrk="0" fontAlgn="base" hangingPunct="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20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279" y="2994942"/>
            <a:ext cx="4968613" cy="313643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643492" y="4253736"/>
            <a:ext cx="2655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ts val="600"/>
              </a:spcBef>
              <a:spcAft>
                <a:spcPts val="600"/>
              </a:spcAft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20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Erzeugungsmix 2022</a:t>
            </a:r>
          </a:p>
          <a:p>
            <a:pPr marL="449263" lvl="1" indent="-449263" eaLnBrk="0" fontAlgn="base" hangingPunct="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20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21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577" y="74828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1. Stromimporte im Winter</a:t>
            </a:r>
          </a:p>
        </p:txBody>
      </p:sp>
      <p:sp>
        <p:nvSpPr>
          <p:cNvPr id="6" name="Rechteck 5"/>
          <p:cNvSpPr/>
          <p:nvPr/>
        </p:nvSpPr>
        <p:spPr>
          <a:xfrm>
            <a:off x="1908706" y="1405197"/>
            <a:ext cx="8970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eaLnBrk="0" fontAlgn="base" hangingPunct="0">
              <a:spcBef>
                <a:spcPts val="600"/>
              </a:spcBef>
              <a:spcAft>
                <a:spcPts val="600"/>
              </a:spcAft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20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Strombilanz Schweiz 2017 – 2022 (BFE)</a:t>
            </a:r>
          </a:p>
        </p:txBody>
      </p:sp>
      <p:pic>
        <p:nvPicPr>
          <p:cNvPr id="8" name="Bildplatzhalter 5" descr="Window">
            <a:extLst>
              <a:ext uri="{FF2B5EF4-FFF2-40B4-BE49-F238E27FC236}">
                <a16:creationId xmlns:a16="http://schemas.microsoft.com/office/drawing/2014/main" id="{28A87BAE-FC31-C52E-E751-46EEE42A9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2562" r="37502"/>
          <a:stretch/>
        </p:blipFill>
        <p:spPr>
          <a:xfrm>
            <a:off x="3400903" y="2017351"/>
            <a:ext cx="4129237" cy="405710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884EA5-EC79-C7F8-C6E2-94992E099996}"/>
              </a:ext>
            </a:extLst>
          </p:cNvPr>
          <p:cNvSpPr txBox="1"/>
          <p:nvPr/>
        </p:nvSpPr>
        <p:spPr>
          <a:xfrm>
            <a:off x="7332951" y="2639413"/>
            <a:ext cx="1478724" cy="5036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70C0"/>
                </a:solidFill>
                <a:latin typeface="Calibri" panose="020F0502020204030204" pitchFamily="34" charset="0"/>
                <a:ea typeface="Pangea" panose="020B0504000000000000" pitchFamily="34" charset="0"/>
                <a:cs typeface="Calibri" panose="020F0502020204030204" pitchFamily="34" charset="0"/>
              </a:rPr>
              <a:t>Produktion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Pangea" panose="020B0504000000000000" pitchFamily="34" charset="0"/>
                <a:cs typeface="Calibri" panose="020F0502020204030204" pitchFamily="34" charset="0"/>
              </a:rPr>
              <a:t> CH</a:t>
            </a:r>
            <a:endParaRPr lang="de-CH" sz="1400" dirty="0">
              <a:solidFill>
                <a:srgbClr val="0070C0"/>
              </a:solidFill>
              <a:latin typeface="Calibri" panose="020F0502020204030204" pitchFamily="34" charset="0"/>
              <a:ea typeface="Pangea" panose="020B0504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B1A317-BA47-4663-B030-4DC5BE43F6D1}"/>
              </a:ext>
            </a:extLst>
          </p:cNvPr>
          <p:cNvSpPr txBox="1"/>
          <p:nvPr/>
        </p:nvSpPr>
        <p:spPr>
          <a:xfrm>
            <a:off x="7332951" y="2253794"/>
            <a:ext cx="1478724" cy="5036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DC8F39"/>
                </a:solidFill>
                <a:latin typeface="Calibri" panose="020F0502020204030204" pitchFamily="34" charset="0"/>
                <a:ea typeface="Pangea" panose="020B0504000000000000" pitchFamily="34" charset="0"/>
                <a:cs typeface="Calibri" panose="020F0502020204030204" pitchFamily="34" charset="0"/>
              </a:rPr>
              <a:t>Verbrauch</a:t>
            </a:r>
            <a:r>
              <a:rPr lang="en-US" sz="1400" dirty="0">
                <a:solidFill>
                  <a:srgbClr val="DC8F39"/>
                </a:solidFill>
                <a:latin typeface="Calibri" panose="020F0502020204030204" pitchFamily="34" charset="0"/>
                <a:ea typeface="Pangea" panose="020B0504000000000000" pitchFamily="34" charset="0"/>
                <a:cs typeface="Calibri" panose="020F0502020204030204" pitchFamily="34" charset="0"/>
              </a:rPr>
              <a:t> CH</a:t>
            </a:r>
            <a:endParaRPr lang="de-CH" sz="1400" dirty="0">
              <a:solidFill>
                <a:srgbClr val="DC8F39"/>
              </a:solidFill>
              <a:latin typeface="Calibri" panose="020F0502020204030204" pitchFamily="34" charset="0"/>
              <a:ea typeface="Pangea" panose="020B0504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E913BA4-4B4A-07FE-3838-F031A2AB6B1B}"/>
              </a:ext>
            </a:extLst>
          </p:cNvPr>
          <p:cNvSpPr txBox="1"/>
          <p:nvPr/>
        </p:nvSpPr>
        <p:spPr>
          <a:xfrm>
            <a:off x="3682806" y="5732102"/>
            <a:ext cx="4767653" cy="408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Import </a:t>
            </a:r>
            <a:r>
              <a:rPr lang="en-US" dirty="0" err="1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</a:t>
            </a:r>
            <a:r>
              <a:rPr lang="en-US" dirty="0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Winter</a:t>
            </a:r>
          </a:p>
        </p:txBody>
      </p:sp>
      <p:sp>
        <p:nvSpPr>
          <p:cNvPr id="14" name="Freihandform: Form 15">
            <a:extLst>
              <a:ext uri="{FF2B5EF4-FFF2-40B4-BE49-F238E27FC236}">
                <a16:creationId xmlns:a16="http://schemas.microsoft.com/office/drawing/2014/main" id="{99B7F11F-0348-62BE-469D-E29ECA46D7A2}"/>
              </a:ext>
            </a:extLst>
          </p:cNvPr>
          <p:cNvSpPr/>
          <p:nvPr/>
        </p:nvSpPr>
        <p:spPr>
          <a:xfrm>
            <a:off x="4562516" y="2463614"/>
            <a:ext cx="635000" cy="428625"/>
          </a:xfrm>
          <a:custGeom>
            <a:avLst/>
            <a:gdLst>
              <a:gd name="connsiteX0" fmla="*/ 0 w 635000"/>
              <a:gd name="connsiteY0" fmla="*/ 0 h 428625"/>
              <a:gd name="connsiteX1" fmla="*/ 234950 w 635000"/>
              <a:gd name="connsiteY1" fmla="*/ 222250 h 428625"/>
              <a:gd name="connsiteX2" fmla="*/ 447675 w 635000"/>
              <a:gd name="connsiteY2" fmla="*/ 174625 h 428625"/>
              <a:gd name="connsiteX3" fmla="*/ 635000 w 635000"/>
              <a:gd name="connsiteY3" fmla="*/ 384175 h 428625"/>
              <a:gd name="connsiteX4" fmla="*/ 469900 w 635000"/>
              <a:gd name="connsiteY4" fmla="*/ 371475 h 428625"/>
              <a:gd name="connsiteX5" fmla="*/ 228600 w 635000"/>
              <a:gd name="connsiteY5" fmla="*/ 428625 h 428625"/>
              <a:gd name="connsiteX6" fmla="*/ 3175 w 635000"/>
              <a:gd name="connsiteY6" fmla="*/ 219075 h 428625"/>
              <a:gd name="connsiteX7" fmla="*/ 0 w 635000"/>
              <a:gd name="connsiteY7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5000" h="428625">
                <a:moveTo>
                  <a:pt x="0" y="0"/>
                </a:moveTo>
                <a:lnTo>
                  <a:pt x="234950" y="222250"/>
                </a:lnTo>
                <a:lnTo>
                  <a:pt x="447675" y="174625"/>
                </a:lnTo>
                <a:lnTo>
                  <a:pt x="635000" y="384175"/>
                </a:lnTo>
                <a:lnTo>
                  <a:pt x="469900" y="371475"/>
                </a:lnTo>
                <a:lnTo>
                  <a:pt x="228600" y="428625"/>
                </a:lnTo>
                <a:lnTo>
                  <a:pt x="3175" y="219075"/>
                </a:lnTo>
                <a:cubicBezTo>
                  <a:pt x="2117" y="146050"/>
                  <a:pt x="1058" y="73025"/>
                  <a:pt x="0" y="0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Freihandform: Form 16">
            <a:extLst>
              <a:ext uri="{FF2B5EF4-FFF2-40B4-BE49-F238E27FC236}">
                <a16:creationId xmlns:a16="http://schemas.microsoft.com/office/drawing/2014/main" id="{453B8F87-AE0E-53DB-C312-2DD930443853}"/>
              </a:ext>
            </a:extLst>
          </p:cNvPr>
          <p:cNvSpPr/>
          <p:nvPr/>
        </p:nvSpPr>
        <p:spPr>
          <a:xfrm>
            <a:off x="6837651" y="2521751"/>
            <a:ext cx="495300" cy="354806"/>
          </a:xfrm>
          <a:custGeom>
            <a:avLst/>
            <a:gdLst>
              <a:gd name="connsiteX0" fmla="*/ 0 w 495300"/>
              <a:gd name="connsiteY0" fmla="*/ 311944 h 354806"/>
              <a:gd name="connsiteX1" fmla="*/ 495300 w 495300"/>
              <a:gd name="connsiteY1" fmla="*/ 0 h 354806"/>
              <a:gd name="connsiteX2" fmla="*/ 485775 w 495300"/>
              <a:gd name="connsiteY2" fmla="*/ 266700 h 354806"/>
              <a:gd name="connsiteX3" fmla="*/ 278606 w 495300"/>
              <a:gd name="connsiteY3" fmla="*/ 328613 h 354806"/>
              <a:gd name="connsiteX4" fmla="*/ 38100 w 495300"/>
              <a:gd name="connsiteY4" fmla="*/ 354806 h 354806"/>
              <a:gd name="connsiteX5" fmla="*/ 0 w 495300"/>
              <a:gd name="connsiteY5" fmla="*/ 311944 h 35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300" h="354806">
                <a:moveTo>
                  <a:pt x="0" y="311944"/>
                </a:moveTo>
                <a:lnTo>
                  <a:pt x="495300" y="0"/>
                </a:lnTo>
                <a:lnTo>
                  <a:pt x="485775" y="266700"/>
                </a:lnTo>
                <a:lnTo>
                  <a:pt x="278606" y="328613"/>
                </a:lnTo>
                <a:lnTo>
                  <a:pt x="38100" y="354806"/>
                </a:lnTo>
                <a:lnTo>
                  <a:pt x="0" y="31194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16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517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197" y="-31570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1. Warum hochalpine Solaranlagen?</a:t>
            </a:r>
            <a:endParaRPr lang="de-DE" altLang="de-DE" sz="1500" kern="0" dirty="0">
              <a:solidFill>
                <a:srgbClr val="004C77">
                  <a:lumMod val="75000"/>
                </a:srgbClr>
              </a:solidFill>
              <a:latin typeface="Arial"/>
              <a:ea typeface="ＭＳ Ｐゴシック" panose="020B0600070205080204" pitchFamily="34" charset="-128"/>
            </a:endParaRPr>
          </a:p>
        </p:txBody>
      </p: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54216CD-00AF-FF57-140B-9F3718B6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25" y="1065516"/>
            <a:ext cx="7475806" cy="5220984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C0DB854-FA32-BAE7-E9D5-8C97E3D81AF7}"/>
              </a:ext>
            </a:extLst>
          </p:cNvPr>
          <p:cNvSpPr txBox="1">
            <a:spLocks/>
          </p:cNvSpPr>
          <p:nvPr/>
        </p:nvSpPr>
        <p:spPr>
          <a:xfrm>
            <a:off x="7472889" y="4513763"/>
            <a:ext cx="1949573" cy="711407"/>
          </a:xfrm>
          <a:prstGeom prst="rect">
            <a:avLst/>
          </a:prstGeom>
        </p:spPr>
        <p:txBody>
          <a:bodyPr/>
          <a:lstStyle>
            <a:lvl1pPr marL="188913" indent="-18891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66738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44563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0325" indent="-19526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08150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653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25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797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369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de-CH" sz="1000" kern="0" dirty="0">
              <a:solidFill>
                <a:srgbClr val="004C77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de-CH" sz="1000" kern="0" dirty="0">
                <a:solidFill>
                  <a:srgbClr val="004C7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</a:t>
            </a:r>
            <a:r>
              <a:rPr lang="de-CH" sz="1000" kern="0" dirty="0" err="1">
                <a:solidFill>
                  <a:srgbClr val="004C7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Swisssolar</a:t>
            </a:r>
            <a:endParaRPr lang="de-CH" sz="1000" kern="0" dirty="0">
              <a:solidFill>
                <a:srgbClr val="004C77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4391267" y="5088828"/>
            <a:ext cx="1179671" cy="932874"/>
          </a:xfrm>
          <a:prstGeom prst="ellipse">
            <a:avLst/>
          </a:prstGeom>
          <a:noFill/>
          <a:ln w="28575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160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90729" y="6123779"/>
            <a:ext cx="1780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Region </a:t>
            </a:r>
            <a:r>
              <a:rPr lang="de-CH" sz="1400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Vispertal</a:t>
            </a:r>
            <a:r>
              <a:rPr lang="de-CH" sz="14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Solar</a:t>
            </a:r>
          </a:p>
        </p:txBody>
      </p:sp>
    </p:spTree>
    <p:extLst>
      <p:ext uri="{BB962C8B-B14F-4D97-AF65-F5344CB8AC3E}">
        <p14:creationId xmlns:p14="http://schemas.microsoft.com/office/powerpoint/2010/main" val="1146250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577" y="74828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1. Beitrag an Stromversorgungssicherheit im Winter</a:t>
            </a:r>
          </a:p>
        </p:txBody>
      </p:sp>
      <p:sp>
        <p:nvSpPr>
          <p:cNvPr id="6" name="Rechteck 5"/>
          <p:cNvSpPr/>
          <p:nvPr/>
        </p:nvSpPr>
        <p:spPr>
          <a:xfrm>
            <a:off x="1908706" y="1405197"/>
            <a:ext cx="8970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eaLnBrk="0" fontAlgn="base" hangingPunct="0">
              <a:spcBef>
                <a:spcPts val="600"/>
              </a:spcBef>
              <a:spcAft>
                <a:spcPts val="600"/>
              </a:spcAft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20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Hoher Anteil an Winterproduktion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73892D-E090-D479-C240-1A4683E61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66" y="881286"/>
            <a:ext cx="9609514" cy="5405214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E1400CA5-B89C-F166-1616-3336C7AE73C6}"/>
              </a:ext>
            </a:extLst>
          </p:cNvPr>
          <p:cNvSpPr txBox="1"/>
          <p:nvPr/>
        </p:nvSpPr>
        <p:spPr>
          <a:xfrm>
            <a:off x="2413051" y="5575345"/>
            <a:ext cx="6663032" cy="409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0798" tIns="50399" rIns="100798" bIns="5039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Alpine </a:t>
            </a:r>
            <a:r>
              <a:rPr lang="en-US" sz="2000" dirty="0" err="1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Testanlage</a:t>
            </a:r>
            <a:r>
              <a:rPr lang="en-US" sz="2000" dirty="0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&gt; </a:t>
            </a:r>
            <a:r>
              <a:rPr lang="en-US" sz="2000" dirty="0" err="1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Faktor</a:t>
            </a:r>
            <a:r>
              <a:rPr lang="en-US" sz="2000" dirty="0">
                <a:solidFill>
                  <a:srgbClr val="00446B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03007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197" y="119981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1. „Solarexpress“ – Gesetzliche Grundlagen 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9A05EC93-6404-D887-7902-BF574E875318}"/>
              </a:ext>
            </a:extLst>
          </p:cNvPr>
          <p:cNvSpPr txBox="1">
            <a:spLocks/>
          </p:cNvSpPr>
          <p:nvPr/>
        </p:nvSpPr>
        <p:spPr>
          <a:xfrm>
            <a:off x="1860711" y="1400960"/>
            <a:ext cx="9031656" cy="5137001"/>
          </a:xfrm>
          <a:prstGeom prst="rect">
            <a:avLst/>
          </a:prstGeom>
        </p:spPr>
        <p:txBody>
          <a:bodyPr/>
          <a:lstStyle>
            <a:lvl1pPr marL="188913" indent="-18891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66738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44563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0325" indent="-19526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08150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653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25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797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369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Anpassung Energiegesetz im Sept. 2022, Verordnung im April 2023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 2 </a:t>
            </a:r>
            <a:r>
              <a:rPr lang="de-CH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TWh</a:t>
            </a:r>
            <a:endParaRPr lang="de-CH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Ausgeschlossene Perimeter (Moorlandschaften, Biotope, Zugvogelreservate ….)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10 </a:t>
            </a:r>
            <a:r>
              <a:rPr lang="de-CH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GWh</a:t>
            </a: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Jahresproduktion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Winteranteil &gt; 500 kWh pro 1 kW  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Kanton Bewilligungsbehörde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Zustimmung Standortgemeinde und Bodeneigentümer erforderlich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Subventionierung von max. 60 %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 31.12.2025 10 % am Netz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 31.12.2030 vollständig am Netz</a:t>
            </a: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Rückbaukonzept ist erforderlich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de-CH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9263" lvl="1" indent="-4492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endParaRPr lang="de-CH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endParaRPr lang="de-CH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450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de-CH" sz="1800" kern="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46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620" y="119981"/>
            <a:ext cx="7905580" cy="12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2. Alpine Solaranlage „</a:t>
            </a:r>
            <a:r>
              <a:rPr lang="de-DE" altLang="de-DE" b="1" kern="0" dirty="0" err="1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Galmen</a:t>
            </a:r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“ - Anlageperimeter</a:t>
            </a:r>
          </a:p>
          <a:p>
            <a:pPr marL="187325" indent="-187325" eaLnBrk="1" hangingPunct="1"/>
            <a:endParaRPr lang="de-DE" altLang="de-DE" b="1" kern="0" dirty="0">
              <a:solidFill>
                <a:srgbClr val="004C77">
                  <a:lumMod val="75000"/>
                </a:srgbClr>
              </a:solidFill>
              <a:latin typeface="Arial"/>
              <a:ea typeface="ＭＳ Ｐゴシック" panose="020B0600070205080204" pitchFamily="34" charset="-128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620" y="1212813"/>
            <a:ext cx="8702675" cy="394544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027" y="6009648"/>
            <a:ext cx="1993076" cy="40468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083" y="5253014"/>
            <a:ext cx="2467747" cy="6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9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621" y="119981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2. Alpine Solaranlage „</a:t>
            </a:r>
            <a:r>
              <a:rPr lang="de-DE" altLang="de-DE" b="1" kern="0" dirty="0" err="1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Galmen</a:t>
            </a:r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“ - Kennzahlen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1949621" y="1969999"/>
          <a:ext cx="8353348" cy="258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674">
                  <a:extLst>
                    <a:ext uri="{9D8B030D-6E8A-4147-A177-3AD203B41FA5}">
                      <a16:colId xmlns:a16="http://schemas.microsoft.com/office/drawing/2014/main" val="2410597627"/>
                    </a:ext>
                  </a:extLst>
                </a:gridCol>
                <a:gridCol w="4176674">
                  <a:extLst>
                    <a:ext uri="{9D8B030D-6E8A-4147-A177-3AD203B41FA5}">
                      <a16:colId xmlns:a16="http://schemas.microsoft.com/office/drawing/2014/main" val="3752967284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Anlageperimeter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ca.</a:t>
                      </a:r>
                      <a:r>
                        <a:rPr lang="de-CH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450’000 m2</a:t>
                      </a:r>
                      <a:endParaRPr lang="de-CH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587551"/>
                  </a:ext>
                </a:extLst>
              </a:tr>
              <a:tr h="430912"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Anzahl</a:t>
                      </a:r>
                      <a:r>
                        <a:rPr lang="de-CH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Solarmodule</a:t>
                      </a:r>
                      <a:endParaRPr lang="de-CH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56’000 bis</a:t>
                      </a:r>
                      <a:r>
                        <a:rPr lang="de-CH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67’000 (abhängig </a:t>
                      </a:r>
                      <a:r>
                        <a:rPr lang="de-CH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Modultyp</a:t>
                      </a:r>
                      <a:r>
                        <a:rPr lang="de-CH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de-CH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83668"/>
                  </a:ext>
                </a:extLst>
              </a:tr>
              <a:tr h="430912"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Installierte Leistung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ca. 30’000 kWp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767892"/>
                  </a:ext>
                </a:extLst>
              </a:tr>
              <a:tr h="430912"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Jahresproduktion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ca. 44 Mio.</a:t>
                      </a:r>
                      <a:r>
                        <a:rPr lang="de-CH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kWh</a:t>
                      </a:r>
                      <a:endParaRPr lang="de-CH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246008"/>
                  </a:ext>
                </a:extLst>
              </a:tr>
              <a:tr h="430912"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Produktion</a:t>
                      </a:r>
                      <a:r>
                        <a:rPr lang="de-CH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Winterhalbjahr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ca. 20 Mio. kWh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242355"/>
                  </a:ext>
                </a:extLst>
              </a:tr>
              <a:tr h="430912">
                <a:tc>
                  <a:txBody>
                    <a:bodyPr/>
                    <a:lstStyle/>
                    <a:p>
                      <a:r>
                        <a:rPr lang="de-CH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Höhenlage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2’500 bis 2’800 </a:t>
                      </a:r>
                      <a:r>
                        <a:rPr lang="de-CH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m.ü.M</a:t>
                      </a:r>
                      <a:r>
                        <a:rPr lang="de-CH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de-CH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43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834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735" y="0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2. Alpine Solaranlage „</a:t>
            </a:r>
            <a:r>
              <a:rPr lang="de-DE" altLang="de-DE" b="1" kern="0" dirty="0" err="1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Galmen</a:t>
            </a:r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“ - Visualisierung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79031" y="6031135"/>
            <a:ext cx="350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6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Solarfeld </a:t>
            </a:r>
            <a:r>
              <a:rPr lang="de-CH" sz="1600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Galmen</a:t>
            </a:r>
            <a:r>
              <a:rPr lang="de-CH" sz="16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aus Sicht Monte Moro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35" y="1156879"/>
            <a:ext cx="6395838" cy="479687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 bwMode="auto">
          <a:xfrm>
            <a:off x="6158609" y="2910339"/>
            <a:ext cx="2294164" cy="1289957"/>
          </a:xfrm>
          <a:prstGeom prst="ellipse">
            <a:avLst/>
          </a:prstGeom>
          <a:noFill/>
          <a:ln w="3175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160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48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Grundlagen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6F941A-095B-7416-307E-9A032B70F85F}"/>
              </a:ext>
            </a:extLst>
          </p:cNvPr>
          <p:cNvSpPr txBox="1"/>
          <p:nvPr/>
        </p:nvSpPr>
        <p:spPr>
          <a:xfrm>
            <a:off x="1592864" y="671036"/>
            <a:ext cx="1023718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b="1" dirty="0"/>
              <a:t>Gesetz über die Handänderungssteuer (Auszug)</a:t>
            </a:r>
          </a:p>
          <a:p>
            <a:endParaRPr lang="de-CH" sz="2000" dirty="0"/>
          </a:p>
          <a:p>
            <a:r>
              <a:rPr lang="de-CH" sz="2000" b="1" dirty="0"/>
              <a:t>Art. 14 Verhältnismässige Steuer für Handänderungsurkunden</a:t>
            </a:r>
          </a:p>
          <a:p>
            <a:r>
              <a:rPr lang="de-CH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 </a:t>
            </a:r>
            <a:r>
              <a:rPr lang="de-CH" sz="2000" dirty="0"/>
              <a:t>Die verhältnismässige Steuer beträgt für die in Artikel 6 Absatz 1 genannten Fälle: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20 Franken für Werte von 1'001 Franken bis 50'000 Franken;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 Prozent des Werts von 50'001 Franken bis 500'000 Franken;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1.3 Prozent des Werts von 500'001 Franken bis 1'000'000 Franken;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1.5 Prozent des Werts ab 1'000'001 Franken.</a:t>
            </a:r>
          </a:p>
          <a:p>
            <a:pPr algn="just"/>
            <a:r>
              <a:rPr lang="de-CH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 </a:t>
            </a: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Jeder Wert wird auf 100 Franken aufgerundet.</a:t>
            </a:r>
          </a:p>
          <a:p>
            <a:pPr algn="just"/>
            <a:endParaRPr lang="de-CH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de-CH" sz="2000" b="1" dirty="0"/>
              <a:t>Art. 15 Zusatzabgabe der Gemeinden</a:t>
            </a:r>
          </a:p>
          <a:p>
            <a:pPr algn="just"/>
            <a:r>
              <a:rPr lang="de-CH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  </a:t>
            </a: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Die Zusatzabgabe darf 50 Prozent der kantonalen Handänderungssteuer nicht übersteigen.</a:t>
            </a:r>
          </a:p>
          <a:p>
            <a:pPr algn="just"/>
            <a:r>
              <a:rPr lang="de-CH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  </a:t>
            </a: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Anwendbar ist der bei der </a:t>
            </a:r>
            <a:r>
              <a:rPr lang="de-CH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Einregistrierung</a:t>
            </a: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des Rechtsgeschäfts geltende Gemeindesatz.</a:t>
            </a:r>
          </a:p>
          <a:p>
            <a:pPr algn="just"/>
            <a:r>
              <a:rPr lang="de-CH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 </a:t>
            </a: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Jede Gemeinde teilt dem Grundbuchamt ihres Kreises und der Dienststelle den Satz ihrer    </a:t>
            </a:r>
          </a:p>
          <a:p>
            <a:pPr algn="just"/>
            <a:r>
              <a:rPr lang="de-CH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Zusatzabgabe und jede Änderung dieses Satzes mit.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4364219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735" y="0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2. Alpine Solaranlage „</a:t>
            </a:r>
            <a:r>
              <a:rPr lang="de-DE" altLang="de-DE" b="1" kern="0" dirty="0" err="1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Galmen</a:t>
            </a:r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“ - Visualisierung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35" y="1142999"/>
            <a:ext cx="6177472" cy="463310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24662" y="5776103"/>
            <a:ext cx="3405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6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Solarpark </a:t>
            </a:r>
            <a:r>
              <a:rPr lang="de-CH" sz="1600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Galmen</a:t>
            </a:r>
            <a:r>
              <a:rPr lang="de-CH" sz="16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aus Sicht Staumauer</a:t>
            </a:r>
          </a:p>
        </p:txBody>
      </p:sp>
      <p:sp>
        <p:nvSpPr>
          <p:cNvPr id="7" name="Ellipse 6"/>
          <p:cNvSpPr/>
          <p:nvPr/>
        </p:nvSpPr>
        <p:spPr bwMode="auto">
          <a:xfrm>
            <a:off x="3867114" y="2124637"/>
            <a:ext cx="1738068" cy="929287"/>
          </a:xfrm>
          <a:prstGeom prst="ellipse">
            <a:avLst/>
          </a:prstGeom>
          <a:noFill/>
          <a:ln w="3175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160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42238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A05EC93-6404-D887-7902-BF574E875318}"/>
              </a:ext>
            </a:extLst>
          </p:cNvPr>
          <p:cNvSpPr txBox="1">
            <a:spLocks/>
          </p:cNvSpPr>
          <p:nvPr/>
        </p:nvSpPr>
        <p:spPr>
          <a:xfrm>
            <a:off x="2065735" y="1419300"/>
            <a:ext cx="8952069" cy="4527401"/>
          </a:xfrm>
          <a:prstGeom prst="rect">
            <a:avLst/>
          </a:prstGeom>
        </p:spPr>
        <p:txBody>
          <a:bodyPr/>
          <a:lstStyle>
            <a:lvl1pPr marL="188913" indent="-18891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66738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44563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0325" indent="-19526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08150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653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25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797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369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Zustimmung Standortgemeinde</a:t>
            </a: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Zustimmung Bodeneigentümer (alle 4 Saastal </a:t>
            </a:r>
            <a:r>
              <a:rPr lang="de-DE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Burgergemeinden</a:t>
            </a: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Baugesuche ist durch kantonale Baukommission zu bewilligen</a:t>
            </a: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Burgergemeinden werden mit der Projektträgergesellschaft die Einzelheiten des Baurechtsverhältnisses aushandeln</a:t>
            </a: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fertig ausgehandelte Baurechtsvertrag wird den Burgerversammlungen zur Genehmigung vorgelegt</a:t>
            </a: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Behandlung von Einsprachen muss erfolgreich sein</a:t>
            </a: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Falls Fördergelder durch Bund bekannt sind und Wirtschaftlichkeit gegeben ist, kann Ausführungsprojekt gestartet werden</a:t>
            </a: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800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05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18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endParaRPr lang="de-CH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450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de-CH" sz="1800" kern="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735" y="0"/>
            <a:ext cx="7305051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2. Alpine Solaranlage „</a:t>
            </a:r>
            <a:r>
              <a:rPr lang="de-DE" altLang="de-DE" b="1" kern="0" dirty="0" err="1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Galmen</a:t>
            </a:r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“ – Weiteres Vorgehen</a:t>
            </a:r>
          </a:p>
        </p:txBody>
      </p:sp>
    </p:spTree>
    <p:extLst>
      <p:ext uri="{BB962C8B-B14F-4D97-AF65-F5344CB8AC3E}">
        <p14:creationId xmlns:p14="http://schemas.microsoft.com/office/powerpoint/2010/main" val="3410242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A05EC93-6404-D887-7902-BF574E875318}"/>
              </a:ext>
            </a:extLst>
          </p:cNvPr>
          <p:cNvSpPr txBox="1">
            <a:spLocks/>
          </p:cNvSpPr>
          <p:nvPr/>
        </p:nvSpPr>
        <p:spPr>
          <a:xfrm>
            <a:off x="1860712" y="1400960"/>
            <a:ext cx="8952069" cy="4682341"/>
          </a:xfrm>
          <a:prstGeom prst="rect">
            <a:avLst/>
          </a:prstGeom>
        </p:spPr>
        <p:txBody>
          <a:bodyPr/>
          <a:lstStyle>
            <a:lvl1pPr marL="188913" indent="-18891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66738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44563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0325" indent="-19526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08150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653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25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797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369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b="1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Munizipalgemeinde</a:t>
            </a:r>
            <a:r>
              <a:rPr lang="de-DE" b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b="1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Burgergemeinde</a:t>
            </a:r>
            <a:endParaRPr lang="de-DE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Baurechtszins (60 Jahre), Durchfahrtsrechte und Dienstbarkeiten</a:t>
            </a: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produktionsabhängige Entschädigung</a:t>
            </a: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Steuern und Abgaben</a:t>
            </a: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Beteiligungs- oder Energiebezugsrecht nach Inbetriebnahme</a:t>
            </a: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Beiträge an Infrastruktur (Straßen etc.)</a:t>
            </a:r>
            <a:endParaRPr lang="de-CH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Arbeitsplätze</a:t>
            </a:r>
            <a:endParaRPr lang="de-CH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b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Wertschöpfung für Gemeinden und </a:t>
            </a:r>
            <a:r>
              <a:rPr lang="de-DE" b="1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Burgergemeinden</a:t>
            </a:r>
            <a:endParaRPr lang="de-DE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None/>
              <a:tabLst>
                <a:tab pos="3048000" algn="l"/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b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300‘000.- bis 350‘000.- pro Jahr (Aufteilung auf die 4 Saastal Gemeinden)</a:t>
            </a:r>
            <a:endParaRPr lang="de-DE" sz="2400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800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05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18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endParaRPr lang="de-CH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450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de-CH" sz="1800" kern="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735" y="0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2. Alpine Solaranlage „</a:t>
            </a:r>
            <a:r>
              <a:rPr lang="de-DE" altLang="de-DE" b="1" kern="0" dirty="0" err="1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Galmen</a:t>
            </a:r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“ - Abgeltungen</a:t>
            </a:r>
          </a:p>
        </p:txBody>
      </p:sp>
    </p:spTree>
    <p:extLst>
      <p:ext uri="{BB962C8B-B14F-4D97-AF65-F5344CB8AC3E}">
        <p14:creationId xmlns:p14="http://schemas.microsoft.com/office/powerpoint/2010/main" val="3024878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735" y="0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3. Diskussion</a:t>
            </a:r>
          </a:p>
        </p:txBody>
      </p:sp>
      <p:sp>
        <p:nvSpPr>
          <p:cNvPr id="2" name="Rechteck 1"/>
          <p:cNvSpPr/>
          <p:nvPr/>
        </p:nvSpPr>
        <p:spPr>
          <a:xfrm>
            <a:off x="4192000" y="2838810"/>
            <a:ext cx="40831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7200" b="1" kern="0" dirty="0">
                <a:solidFill>
                  <a:srgbClr val="004C77">
                    <a:lumMod val="75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Fragen ?</a:t>
            </a:r>
          </a:p>
        </p:txBody>
      </p:sp>
    </p:spTree>
    <p:extLst>
      <p:ext uri="{BB962C8B-B14F-4D97-AF65-F5344CB8AC3E}">
        <p14:creationId xmlns:p14="http://schemas.microsoft.com/office/powerpoint/2010/main" val="2318252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A05EC93-6404-D887-7902-BF574E875318}"/>
              </a:ext>
            </a:extLst>
          </p:cNvPr>
          <p:cNvSpPr txBox="1">
            <a:spLocks/>
          </p:cNvSpPr>
          <p:nvPr/>
        </p:nvSpPr>
        <p:spPr>
          <a:xfrm>
            <a:off x="1851025" y="2095089"/>
            <a:ext cx="9232446" cy="4682341"/>
          </a:xfrm>
          <a:prstGeom prst="rect">
            <a:avLst/>
          </a:prstGeom>
        </p:spPr>
        <p:txBody>
          <a:bodyPr/>
          <a:lstStyle>
            <a:lvl1pPr marL="188913" indent="-18891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66738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44563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30325" indent="-195263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08150" indent="-187325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653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25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797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36950" indent="-187325" algn="l" rtl="0" fontAlgn="base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2400" i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«Stimmen Sie dem Grundsatz der Erteilung eines Baurechts an die Projektträgerschaft bzw. die durch diese noch zu gründende Gesellschaft für den Bau und den Betrieb der hochalpinen Solaranlage </a:t>
            </a:r>
            <a:r>
              <a:rPr lang="de-DE" sz="2400" b="1" i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de-DE" sz="2400" b="1" i="1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Galmen</a:t>
            </a:r>
            <a:r>
              <a:rPr lang="de-DE" sz="2400" b="1" i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de-DE" sz="2400" i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 dem Grundeigentum der </a:t>
            </a:r>
            <a:r>
              <a:rPr lang="de-DE" sz="2400" i="1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Burgergemeinde</a:t>
            </a:r>
            <a:r>
              <a:rPr lang="de-DE" sz="2400" i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i="1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Saas</a:t>
            </a:r>
            <a:r>
              <a:rPr lang="de-DE" sz="2400" i="1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-Grund zu?»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CH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CH" sz="1800" dirty="0" err="1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</a:t>
            </a:r>
            <a:r>
              <a:rPr lang="de-CH" sz="18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Art 71a Abs.3 </a:t>
            </a:r>
            <a:endParaRPr lang="de-DE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3575" lvl="2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800" b="1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946650" algn="l"/>
                <a:tab pos="5267325" algn="r"/>
                <a:tab pos="4946650" algn="l"/>
                <a:tab pos="5267325" algn="r"/>
              </a:tabLst>
            </a:pPr>
            <a:endParaRPr lang="de-DE" sz="105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r>
              <a:rPr lang="de-DE" sz="1800" dirty="0">
                <a:solidFill>
                  <a:srgbClr val="004C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  <a:tabLst>
                <a:tab pos="449263" algn="l"/>
                <a:tab pos="4946650" algn="l"/>
                <a:tab pos="5267325" algn="r"/>
                <a:tab pos="4946650" algn="l"/>
                <a:tab pos="5267325" algn="r"/>
              </a:tabLst>
            </a:pPr>
            <a:endParaRPr lang="de-CH" sz="180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4500" lvl="1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de-CH" sz="1800" kern="0" dirty="0">
              <a:solidFill>
                <a:srgbClr val="004C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0028EFA-5C7E-49EC-C5C3-4C007222E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735" y="0"/>
            <a:ext cx="6973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7325" indent="-187325" eaLnBrk="1" hangingPunct="1"/>
            <a:r>
              <a:rPr lang="de-DE" altLang="de-DE" b="1" kern="0" dirty="0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4. Abstimmung – </a:t>
            </a:r>
            <a:r>
              <a:rPr lang="de-DE" altLang="de-DE" b="1" kern="0" dirty="0" err="1">
                <a:solidFill>
                  <a:srgbClr val="004C77">
                    <a:lumMod val="75000"/>
                  </a:srgbClr>
                </a:solidFill>
                <a:latin typeface="Arial"/>
                <a:ea typeface="ＭＳ Ｐゴシック" panose="020B0600070205080204" pitchFamily="34" charset="-128"/>
              </a:rPr>
              <a:t>Burgergemeinde</a:t>
            </a:r>
            <a:endParaRPr lang="de-DE" altLang="de-DE" b="1" kern="0" dirty="0">
              <a:solidFill>
                <a:srgbClr val="004C77">
                  <a:lumMod val="75000"/>
                </a:srgbClr>
              </a:solidFill>
              <a:latin typeface="Arial"/>
              <a:ea typeface="ＭＳ Ｐゴシック" panose="020B0600070205080204" pitchFamily="34" charset="-128"/>
            </a:endParaRPr>
          </a:p>
        </p:txBody>
      </p:sp>
      <p:pic>
        <p:nvPicPr>
          <p:cNvPr id="7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10871" y="4979957"/>
            <a:ext cx="6213475" cy="58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711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F0C9-6C9C-4F79-83DF-DD53FDB5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1392"/>
            <a:ext cx="9144000" cy="1775216"/>
          </a:xfrm>
        </p:spPr>
        <p:txBody>
          <a:bodyPr/>
          <a:lstStyle/>
          <a:p>
            <a:r>
              <a:rPr lang="de-CH" dirty="0"/>
              <a:t>5. Anträge &amp; Verschiedenes</a:t>
            </a:r>
          </a:p>
        </p:txBody>
      </p:sp>
    </p:spTree>
    <p:extLst>
      <p:ext uri="{BB962C8B-B14F-4D97-AF65-F5344CB8AC3E}">
        <p14:creationId xmlns:p14="http://schemas.microsoft.com/office/powerpoint/2010/main" val="324124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Übersicht Gemeinden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02A235-F862-453A-FAFD-229EC43E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988" y="3823624"/>
            <a:ext cx="3420000" cy="11524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751400-7927-0190-1E1A-7B54A9117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98" y="951081"/>
            <a:ext cx="3420000" cy="36845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5397E9-3320-918B-2BEF-92271CDF5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606"/>
          <a:stretch/>
        </p:blipFill>
        <p:spPr>
          <a:xfrm>
            <a:off x="1592864" y="671571"/>
            <a:ext cx="3420000" cy="42435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90B6576-1D1C-3ED8-E911-67E807852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394"/>
          <a:stretch/>
        </p:blipFill>
        <p:spPr>
          <a:xfrm>
            <a:off x="5056623" y="922487"/>
            <a:ext cx="3420000" cy="29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3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Berechnung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6F941A-095B-7416-307E-9A032B70F85F}"/>
              </a:ext>
            </a:extLst>
          </p:cNvPr>
          <p:cNvSpPr txBox="1"/>
          <p:nvPr/>
        </p:nvSpPr>
        <p:spPr>
          <a:xfrm>
            <a:off x="1592864" y="671036"/>
            <a:ext cx="102371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b="1" dirty="0"/>
              <a:t>Beispiel 1: Verschreibungswert CHF 10’000.00</a:t>
            </a:r>
          </a:p>
          <a:p>
            <a:r>
              <a:rPr lang="de-CH" sz="2000" b="1" dirty="0"/>
              <a:t>(20 Franken für Werte von 1'001 Franken bis 50'000 Franken)</a:t>
            </a:r>
          </a:p>
          <a:p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Kanton: 		CHF 20.00</a:t>
            </a:r>
          </a:p>
          <a:p>
            <a:r>
              <a:rPr lang="de-CH" dirty="0">
                <a:solidFill>
                  <a:srgbClr val="000000"/>
                </a:solidFill>
                <a:latin typeface="Arial" panose="020B0604020202020204" pitchFamily="34" charset="0"/>
              </a:rPr>
              <a:t>Gemeinde:	CHF 10.00 (50% der kantonalen Handänderungssteuer)</a:t>
            </a:r>
          </a:p>
          <a:p>
            <a:endParaRPr lang="de-CH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CH" sz="2000" b="1" dirty="0"/>
              <a:t>Beispiel 1: Verschreibungswert CHF 300’000.00</a:t>
            </a:r>
          </a:p>
          <a:p>
            <a:r>
              <a:rPr lang="de-CH" sz="2000" b="1" dirty="0"/>
              <a:t>(1 Prozent des Werts von 50'001 Franken bis 500'000 Franken)</a:t>
            </a:r>
          </a:p>
          <a:p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Kanton: 		CHF 3’000.00 (1% von CHF 300’000.00)</a:t>
            </a:r>
          </a:p>
          <a:p>
            <a:r>
              <a:rPr lang="de-CH" dirty="0">
                <a:solidFill>
                  <a:srgbClr val="000000"/>
                </a:solidFill>
                <a:latin typeface="Arial" panose="020B0604020202020204" pitchFamily="34" charset="0"/>
              </a:rPr>
              <a:t>Gemeinde:	CHF 1’500.00 (50% der kantonalen Handänderungssteuer)</a:t>
            </a:r>
          </a:p>
          <a:p>
            <a:endParaRPr lang="de-CH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CH" sz="2000" b="1" dirty="0"/>
              <a:t>Beispiel 1: Verschreibungswert CHF 1’000’000.00</a:t>
            </a:r>
          </a:p>
          <a:p>
            <a:r>
              <a:rPr lang="de-CH" sz="2000" b="1" dirty="0"/>
              <a:t>(1.3 Prozent des Werts von 500'001 Franken bis 1’000'000 Franken)</a:t>
            </a:r>
          </a:p>
          <a:p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Kanton: 		CHF 13’000.00 (1.3% von CHF 1’000’000.00)</a:t>
            </a:r>
          </a:p>
          <a:p>
            <a:r>
              <a:rPr lang="de-CH" dirty="0">
                <a:solidFill>
                  <a:srgbClr val="000000"/>
                </a:solidFill>
                <a:latin typeface="Arial" panose="020B0604020202020204" pitchFamily="34" charset="0"/>
              </a:rPr>
              <a:t>Gemeinde:	CHF   6’500.00 (50% der kantonalen Handänderungssteuer)</a:t>
            </a:r>
          </a:p>
        </p:txBody>
      </p:sp>
    </p:spTree>
    <p:extLst>
      <p:ext uri="{BB962C8B-B14F-4D97-AF65-F5344CB8AC3E}">
        <p14:creationId xmlns:p14="http://schemas.microsoft.com/office/powerpoint/2010/main" val="89710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CF091-4624-4A91-9B90-1526958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64" y="48436"/>
            <a:ext cx="10182796" cy="540808"/>
          </a:xfrm>
        </p:spPr>
        <p:txBody>
          <a:bodyPr>
            <a:normAutofit fontScale="90000"/>
          </a:bodyPr>
          <a:lstStyle/>
          <a:p>
            <a:r>
              <a:rPr lang="de-CH" dirty="0"/>
              <a:t>Neues Reglement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BFCE35-BDB8-4EA7-8AAA-73D589D6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40" y="609384"/>
            <a:ext cx="6877592" cy="62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2643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mein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meinde Saas-Grund.potx" id="{2CEFDD06-B1D8-41BE-80E8-6F9D83CBCFF7}" vid="{21A0F795-9F95-4DC6-A55A-297795F09405}"/>
    </a:ext>
  </a:extLst>
</a:theme>
</file>

<file path=ppt/theme/theme2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55554B"/>
      </a:dk2>
      <a:lt2>
        <a:srgbClr val="CCCCC3"/>
      </a:lt2>
      <a:accent1>
        <a:srgbClr val="82BE1E"/>
      </a:accent1>
      <a:accent2>
        <a:srgbClr val="004C77"/>
      </a:accent2>
      <a:accent3>
        <a:srgbClr val="FFFFFF"/>
      </a:accent3>
      <a:accent4>
        <a:srgbClr val="000000"/>
      </a:accent4>
      <a:accent5>
        <a:srgbClr val="C1DBAB"/>
      </a:accent5>
      <a:accent6>
        <a:srgbClr val="00446B"/>
      </a:accent6>
      <a:hlink>
        <a:srgbClr val="FF9900"/>
      </a:hlink>
      <a:folHlink>
        <a:srgbClr val="005A9A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tri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tri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55554B"/>
        </a:dk2>
        <a:lt2>
          <a:srgbClr val="CCCCC3"/>
        </a:lt2>
        <a:accent1>
          <a:srgbClr val="82BE1E"/>
        </a:accent1>
        <a:accent2>
          <a:srgbClr val="004C77"/>
        </a:accent2>
        <a:accent3>
          <a:srgbClr val="FFFFFF"/>
        </a:accent3>
        <a:accent4>
          <a:srgbClr val="000000"/>
        </a:accent4>
        <a:accent5>
          <a:srgbClr val="C1DBAB"/>
        </a:accent5>
        <a:accent6>
          <a:srgbClr val="00446B"/>
        </a:accent6>
        <a:hlink>
          <a:srgbClr val="FF9900"/>
        </a:hlink>
        <a:folHlink>
          <a:srgbClr val="005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BP">
  <a:themeElements>
    <a:clrScheme name="EBP Neu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597966"/>
      </a:accent1>
      <a:accent2>
        <a:srgbClr val="8CB48C"/>
      </a:accent2>
      <a:accent3>
        <a:srgbClr val="336985"/>
      </a:accent3>
      <a:accent4>
        <a:srgbClr val="7AA2C0"/>
      </a:accent4>
      <a:accent5>
        <a:srgbClr val="E69560"/>
      </a:accent5>
      <a:accent6>
        <a:srgbClr val="EBC37B"/>
      </a:accent6>
      <a:hlink>
        <a:srgbClr val="AF2832"/>
      </a:hlink>
      <a:folHlink>
        <a:srgbClr val="AF2832"/>
      </a:folHlink>
    </a:clrScheme>
    <a:fontScheme name="EBP Schrifte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500" dirty="0"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3175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000"/>
          </a:lnSpc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BP.potx" id="{E24A38D5-5C27-4B96-B56D-DA1AD9D42B01}" vid="{4ABC1180-BED2-4E01-9743-9B4DFCADA37C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57a229-fb1f-4393-8b80-8b2e0929f101" xsi:nil="true"/>
    <lcf76f155ced4ddcb4097134ff3c332f xmlns="bc8966cf-7565-4674-8cc3-8e2afe9528e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13BBC7857BE84FB45A996EA6378AAF" ma:contentTypeVersion="13" ma:contentTypeDescription="Ein neues Dokument erstellen." ma:contentTypeScope="" ma:versionID="f6601321d9221bdfa950c8c3b4ba35b5">
  <xsd:schema xmlns:xsd="http://www.w3.org/2001/XMLSchema" xmlns:xs="http://www.w3.org/2001/XMLSchema" xmlns:p="http://schemas.microsoft.com/office/2006/metadata/properties" xmlns:ns2="bc8966cf-7565-4674-8cc3-8e2afe9528e8" xmlns:ns3="7757a229-fb1f-4393-8b80-8b2e0929f101" targetNamespace="http://schemas.microsoft.com/office/2006/metadata/properties" ma:root="true" ma:fieldsID="8ce5032e345187a390d19d73d2bca622" ns2:_="" ns3:_="">
    <xsd:import namespace="bc8966cf-7565-4674-8cc3-8e2afe9528e8"/>
    <xsd:import namespace="7757a229-fb1f-4393-8b80-8b2e0929f1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966cf-7565-4674-8cc3-8e2afe9528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8254365-7fc9-4b47-b777-cef30a95e9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7a229-fb1f-4393-8b80-8b2e0929f10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4540935-4772-472e-8967-850b37b578eb}" ma:internalName="TaxCatchAll" ma:showField="CatchAllData" ma:web="7757a229-fb1f-4393-8b80-8b2e0929f1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E3A1DE-A0C1-48C0-A994-E1C5C24941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24A80F-F31E-45CD-A5B5-E2708D39E4CB}">
  <ds:schemaRefs>
    <ds:schemaRef ds:uri="http://purl.org/dc/terms/"/>
    <ds:schemaRef ds:uri="bc8966cf-7565-4674-8cc3-8e2afe9528e8"/>
    <ds:schemaRef ds:uri="http://schemas.microsoft.com/office/2006/documentManagement/types"/>
    <ds:schemaRef ds:uri="7757a229-fb1f-4393-8b80-8b2e0929f101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1FED51-AB72-4FD6-8778-8DB1F28971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8966cf-7565-4674-8cc3-8e2afe9528e8"/>
    <ds:schemaRef ds:uri="7757a229-fb1f-4393-8b80-8b2e0929f1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1810</Words>
  <Application>Microsoft Office PowerPoint</Application>
  <PresentationFormat>Breitbild</PresentationFormat>
  <Paragraphs>380</Paragraphs>
  <Slides>65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65</vt:i4>
      </vt:variant>
    </vt:vector>
  </HeadingPairs>
  <TitlesOfParts>
    <vt:vector size="74" baseType="lpstr">
      <vt:lpstr>Arial</vt:lpstr>
      <vt:lpstr>Calibri</vt:lpstr>
      <vt:lpstr>Symbol</vt:lpstr>
      <vt:lpstr>Times</vt:lpstr>
      <vt:lpstr>Times New Roman</vt:lpstr>
      <vt:lpstr>Wingdings</vt:lpstr>
      <vt:lpstr>2_Office</vt:lpstr>
      <vt:lpstr>Leere Präsentation</vt:lpstr>
      <vt:lpstr>EBP</vt:lpstr>
      <vt:lpstr>Urversammlung vom 14. Dezember 2023</vt:lpstr>
      <vt:lpstr>1. Begrüssung / Wahl der Stimmenzähler</vt:lpstr>
      <vt:lpstr>2. Protokoll der Urversammlung vom 15.06.2023 sowie der ausserordentlichen Urversammlung vom 06.11.2023  (lag zur Einsichtnahme auf)</vt:lpstr>
      <vt:lpstr>3. Reglement über die Erhebung einer zusätzlichen kommunalen Handänderungs-steuer</vt:lpstr>
      <vt:lpstr>Grundlagen</vt:lpstr>
      <vt:lpstr>Grundlagen</vt:lpstr>
      <vt:lpstr>Übersicht Gemeinden</vt:lpstr>
      <vt:lpstr>Berechnung</vt:lpstr>
      <vt:lpstr>Neues Reglement</vt:lpstr>
      <vt:lpstr>Fragen?   Steuersenkung Koeffizient von bisher 1.30 auf neu 1.25 nur bei Annahme Reglement   Genehmigung</vt:lpstr>
      <vt:lpstr>4. Finanzplan 2025-2028 (zur Kenntnisnahme)</vt:lpstr>
      <vt:lpstr>PowerPoint-Präsentation</vt:lpstr>
      <vt:lpstr>5. Budget 2024</vt:lpstr>
      <vt:lpstr>PowerPoint-Präsentation</vt:lpstr>
      <vt:lpstr>Erfolgsrechnung - Aufwand</vt:lpstr>
      <vt:lpstr>Erfolgsrechnung - Aufwand</vt:lpstr>
      <vt:lpstr>Erfolgsrechnung - Ertrag</vt:lpstr>
      <vt:lpstr>Erfolgsrechnung - Ertrag</vt:lpstr>
      <vt:lpstr>PowerPoint-Präsentation</vt:lpstr>
      <vt:lpstr>Fragen?   Genehmigung</vt:lpstr>
      <vt:lpstr>6. Indexierung der Gemeindesteuern 2024</vt:lpstr>
      <vt:lpstr>PowerPoint-Präsentation</vt:lpstr>
      <vt:lpstr>7. Raumplanung; aktueller Stand</vt:lpstr>
      <vt:lpstr>Nutzungsplanung der Gemeinde Saas Grund</vt:lpstr>
      <vt:lpstr>Inhalt</vt:lpstr>
      <vt:lpstr>1. Allgemeines </vt:lpstr>
      <vt:lpstr>1. Allgemeines (bestehende Bauzone)</vt:lpstr>
      <vt:lpstr>2. Stand der Arbeiten</vt:lpstr>
      <vt:lpstr>2. Stand der Arbeiten</vt:lpstr>
      <vt:lpstr>2. Stand der Arbeiten</vt:lpstr>
      <vt:lpstr>3. Entwurf Raumkonzept – Mitwirkung berücksichtigt</vt:lpstr>
      <vt:lpstr>3. Entwurf Raumkonzept – Mitwirkung berücksichtigt</vt:lpstr>
      <vt:lpstr>4. Entwurf E.-konzept – Mitwirkung berücksichtigt </vt:lpstr>
      <vt:lpstr>4. Entwurf E.-konzept – Mitwirkung berücksichtigt</vt:lpstr>
      <vt:lpstr>4. Entwurf E.-konzept – Mitwirkung berücksichtigt</vt:lpstr>
      <vt:lpstr>5. Weiteres Vorgehen  </vt:lpstr>
      <vt:lpstr>5. Weiteres Vorgehen  </vt:lpstr>
      <vt:lpstr>5. Weiteres Vorgehen</vt:lpstr>
      <vt:lpstr>5. Weiteres Vorgehen</vt:lpstr>
      <vt:lpstr>8. Anträge &amp; Verschiedenes</vt:lpstr>
      <vt:lpstr>Burgerversammlung 14. Dezember 2023</vt:lpstr>
      <vt:lpstr>1. Protokoll der Burgerversammlung vom 15.06.2023  (lag zur Einsichtnahme auf)</vt:lpstr>
      <vt:lpstr>2. Finanzplan 2025-2028 (zur Kenntnisnahme)</vt:lpstr>
      <vt:lpstr>PowerPoint-Präsentation</vt:lpstr>
      <vt:lpstr>3. Budget 2024</vt:lpstr>
      <vt:lpstr>PowerPoint-Präsentation</vt:lpstr>
      <vt:lpstr>Erfolgsrechnung nach Funktionen</vt:lpstr>
      <vt:lpstr>Investitionsrechnung</vt:lpstr>
      <vt:lpstr>Fragen?   Genehmigung</vt:lpstr>
      <vt:lpstr>4. Vispertal Solar; Solarfeld Galmen, Saas-Almagell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5. Anträge &amp; Verschiedenes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Urversammlung vom 10. Juni 2021</dc:title>
  <dc:creator>Sandro Kalbermatten</dc:creator>
  <cp:lastModifiedBy>Gemeinde Saas-Grund</cp:lastModifiedBy>
  <cp:revision>18</cp:revision>
  <dcterms:created xsi:type="dcterms:W3CDTF">2021-06-07T09:31:12Z</dcterms:created>
  <dcterms:modified xsi:type="dcterms:W3CDTF">2023-12-14T18:29:50Z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0x010100EC13BBC7857BE84FB45A996EA6378AAF</vt:lpwstr>
  </property>
  <property fmtid="{D5CDD505-2E9C-101B-9397-08002B2CF9AE}" pid="3" name="MediaServiceImageTags">
    <vt:lpwstr/>
  </property>
</Properties>
</file>